
<file path=[Content_Types].xml><?xml version="1.0" encoding="utf-8"?>
<Types xmlns="http://schemas.openxmlformats.org/package/2006/content-types">
  <Default Extension="png" ContentType="image/png"/>
  <Default Extension="svg" ContentType="image/svg+xml"/>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60" r:id="rId5"/>
    <p:sldMasterId id="2147483673" r:id="rId6"/>
  </p:sldMasterIdLst>
  <p:notesMasterIdLst>
    <p:notesMasterId r:id="rId17"/>
  </p:notesMasterIdLst>
  <p:sldIdLst>
    <p:sldId id="256" r:id="rId7"/>
    <p:sldId id="266" r:id="rId8"/>
    <p:sldId id="260" r:id="rId9"/>
    <p:sldId id="261" r:id="rId10"/>
    <p:sldId id="262" r:id="rId11"/>
    <p:sldId id="263" r:id="rId12"/>
    <p:sldId id="264" r:id="rId13"/>
    <p:sldId id="257" r:id="rId14"/>
    <p:sldId id="258" r:id="rId15"/>
    <p:sldId id="259"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2299E94-9607-4DA8-BD20-406EB5F69A70}" v="59" dt="2021-05-02T18:01:42.65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41" d="100"/>
          <a:sy n="41" d="100"/>
        </p:scale>
        <p:origin x="966" y="4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5" Type="http://schemas.openxmlformats.org/officeDocument/2006/relationships/slideMaster" Target="slideMasters/slideMaster2.xml"/><Relationship Id="rId15" Type="http://schemas.openxmlformats.org/officeDocument/2006/relationships/slide" Target="slides/slide9.xml"/><Relationship Id="rId10" Type="http://schemas.openxmlformats.org/officeDocument/2006/relationships/slide" Target="slides/slide4.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D808F4B-C05D-45AD-ADAC-C23C807635FF}" type="datetimeFigureOut">
              <a:rPr lang="en-GB" smtClean="0"/>
              <a:t>02/05/2021</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A76B664-94E7-4833-A780-6BBF8D313CAB}" type="slidenum">
              <a:rPr lang="en-GB" smtClean="0"/>
              <a:t>‹#›</a:t>
            </a:fld>
            <a:endParaRPr lang="en-GB"/>
          </a:p>
        </p:txBody>
      </p:sp>
    </p:spTree>
    <p:extLst>
      <p:ext uri="{BB962C8B-B14F-4D97-AF65-F5344CB8AC3E}">
        <p14:creationId xmlns:p14="http://schemas.microsoft.com/office/powerpoint/2010/main" val="36412044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d6a2d9c022_2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3" name="Google Shape;173;gd6a2d9c022_2_12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4" name="Google Shape;174;gd6a2d9c022_2_12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2</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7787098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341d418eda380692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341d418eda380692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69527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d5f34403cf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 name="Google Shape;277;gd5f34403cf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347619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d5f34403cf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 name="Google Shape;340;gd5f34403cf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08758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gd6a2d9c022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8" name="Google Shape;348;gd6a2d9c022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454018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gd6a2d9c135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6" name="Google Shape;356;gd6a2d9c135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18775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851E73-13B4-4733-A9D0-DA01150EDDD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D78A1D08-4824-4BF0-A6DE-9F469E0A4A7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775AE6F9-FE86-47F1-92B7-AC6E083AA2A7}"/>
              </a:ext>
            </a:extLst>
          </p:cNvPr>
          <p:cNvSpPr>
            <a:spLocks noGrp="1"/>
          </p:cNvSpPr>
          <p:nvPr>
            <p:ph type="dt" sz="half" idx="10"/>
          </p:nvPr>
        </p:nvSpPr>
        <p:spPr/>
        <p:txBody>
          <a:bodyPr/>
          <a:lstStyle/>
          <a:p>
            <a:fld id="{07F66E27-B07D-4E88-869E-94747124998D}" type="datetimeFigureOut">
              <a:rPr lang="en-GB" smtClean="0"/>
              <a:t>02/05/2021</a:t>
            </a:fld>
            <a:endParaRPr lang="en-GB" dirty="0"/>
          </a:p>
        </p:txBody>
      </p:sp>
      <p:sp>
        <p:nvSpPr>
          <p:cNvPr id="5" name="Footer Placeholder 4">
            <a:extLst>
              <a:ext uri="{FF2B5EF4-FFF2-40B4-BE49-F238E27FC236}">
                <a16:creationId xmlns:a16="http://schemas.microsoft.com/office/drawing/2014/main" id="{E34277D8-DE54-4E3B-A2C5-2E27D10AFC67}"/>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394D00DD-AAE8-4080-A4B1-82DCA2DCDFDA}"/>
              </a:ext>
            </a:extLst>
          </p:cNvPr>
          <p:cNvSpPr>
            <a:spLocks noGrp="1"/>
          </p:cNvSpPr>
          <p:nvPr>
            <p:ph type="sldNum" sz="quarter" idx="12"/>
          </p:nvPr>
        </p:nvSpPr>
        <p:spPr/>
        <p:txBody>
          <a:bodyPr/>
          <a:lstStyle/>
          <a:p>
            <a:fld id="{AFE434BC-8705-4F1B-A2FA-79855CA5C31C}" type="slidenum">
              <a:rPr lang="en-GB" smtClean="0"/>
              <a:t>‹#›</a:t>
            </a:fld>
            <a:endParaRPr lang="en-GB" dirty="0"/>
          </a:p>
        </p:txBody>
      </p:sp>
    </p:spTree>
    <p:extLst>
      <p:ext uri="{BB962C8B-B14F-4D97-AF65-F5344CB8AC3E}">
        <p14:creationId xmlns:p14="http://schemas.microsoft.com/office/powerpoint/2010/main" val="35639110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F3DDF8-649A-4F13-92BE-F29003CB1D4E}"/>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AD6357E9-5E0E-4168-800E-BA2D35CF6C0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B7D6536-C819-469B-AB43-E58B3D99146B}"/>
              </a:ext>
            </a:extLst>
          </p:cNvPr>
          <p:cNvSpPr>
            <a:spLocks noGrp="1"/>
          </p:cNvSpPr>
          <p:nvPr>
            <p:ph type="dt" sz="half" idx="10"/>
          </p:nvPr>
        </p:nvSpPr>
        <p:spPr/>
        <p:txBody>
          <a:bodyPr/>
          <a:lstStyle/>
          <a:p>
            <a:fld id="{07F66E27-B07D-4E88-869E-94747124998D}" type="datetimeFigureOut">
              <a:rPr lang="en-GB" smtClean="0"/>
              <a:t>02/05/2021</a:t>
            </a:fld>
            <a:endParaRPr lang="en-GB" dirty="0"/>
          </a:p>
        </p:txBody>
      </p:sp>
      <p:sp>
        <p:nvSpPr>
          <p:cNvPr id="5" name="Footer Placeholder 4">
            <a:extLst>
              <a:ext uri="{FF2B5EF4-FFF2-40B4-BE49-F238E27FC236}">
                <a16:creationId xmlns:a16="http://schemas.microsoft.com/office/drawing/2014/main" id="{74C80FF3-8E5E-4B88-BC0A-1C04F1C67104}"/>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DC15CF54-11CB-4D04-A467-EDC578A383B9}"/>
              </a:ext>
            </a:extLst>
          </p:cNvPr>
          <p:cNvSpPr>
            <a:spLocks noGrp="1"/>
          </p:cNvSpPr>
          <p:nvPr>
            <p:ph type="sldNum" sz="quarter" idx="12"/>
          </p:nvPr>
        </p:nvSpPr>
        <p:spPr/>
        <p:txBody>
          <a:bodyPr/>
          <a:lstStyle/>
          <a:p>
            <a:fld id="{AFE434BC-8705-4F1B-A2FA-79855CA5C31C}" type="slidenum">
              <a:rPr lang="en-GB" smtClean="0"/>
              <a:t>‹#›</a:t>
            </a:fld>
            <a:endParaRPr lang="en-GB" dirty="0"/>
          </a:p>
        </p:txBody>
      </p:sp>
    </p:spTree>
    <p:extLst>
      <p:ext uri="{BB962C8B-B14F-4D97-AF65-F5344CB8AC3E}">
        <p14:creationId xmlns:p14="http://schemas.microsoft.com/office/powerpoint/2010/main" val="4272084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C89AEDD-C93C-46C2-8637-32D347A9E408}"/>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70BEA833-1D05-4ED8-92E0-E0A798B0D90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16F64EAA-B2D8-48B3-AB04-63BB98792EEB}"/>
              </a:ext>
            </a:extLst>
          </p:cNvPr>
          <p:cNvSpPr>
            <a:spLocks noGrp="1"/>
          </p:cNvSpPr>
          <p:nvPr>
            <p:ph type="dt" sz="half" idx="10"/>
          </p:nvPr>
        </p:nvSpPr>
        <p:spPr/>
        <p:txBody>
          <a:bodyPr/>
          <a:lstStyle/>
          <a:p>
            <a:fld id="{07F66E27-B07D-4E88-869E-94747124998D}" type="datetimeFigureOut">
              <a:rPr lang="en-GB" smtClean="0"/>
              <a:t>02/05/2021</a:t>
            </a:fld>
            <a:endParaRPr lang="en-GB" dirty="0"/>
          </a:p>
        </p:txBody>
      </p:sp>
      <p:sp>
        <p:nvSpPr>
          <p:cNvPr id="5" name="Footer Placeholder 4">
            <a:extLst>
              <a:ext uri="{FF2B5EF4-FFF2-40B4-BE49-F238E27FC236}">
                <a16:creationId xmlns:a16="http://schemas.microsoft.com/office/drawing/2014/main" id="{C377EEFE-3E02-4108-8C48-5DFF51DE9A99}"/>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AF6C9863-6C73-40C4-99FA-4FDA7C9753CB}"/>
              </a:ext>
            </a:extLst>
          </p:cNvPr>
          <p:cNvSpPr>
            <a:spLocks noGrp="1"/>
          </p:cNvSpPr>
          <p:nvPr>
            <p:ph type="sldNum" sz="quarter" idx="12"/>
          </p:nvPr>
        </p:nvSpPr>
        <p:spPr/>
        <p:txBody>
          <a:bodyPr/>
          <a:lstStyle/>
          <a:p>
            <a:fld id="{AFE434BC-8705-4F1B-A2FA-79855CA5C31C}" type="slidenum">
              <a:rPr lang="en-GB" smtClean="0"/>
              <a:t>‹#›</a:t>
            </a:fld>
            <a:endParaRPr lang="en-GB" dirty="0"/>
          </a:p>
        </p:txBody>
      </p:sp>
    </p:spTree>
    <p:extLst>
      <p:ext uri="{BB962C8B-B14F-4D97-AF65-F5344CB8AC3E}">
        <p14:creationId xmlns:p14="http://schemas.microsoft.com/office/powerpoint/2010/main" val="18218994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Autofit/>
          </a:bodyPr>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5290906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415611" y="992767"/>
            <a:ext cx="11360800" cy="27368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6933"/>
            </a:lvl1pPr>
            <a:lvl2pPr lvl="1" algn="ctr">
              <a:spcBef>
                <a:spcPts val="0"/>
              </a:spcBef>
              <a:spcAft>
                <a:spcPts val="0"/>
              </a:spcAft>
              <a:buSzPts val="5200"/>
              <a:buNone/>
              <a:defRPr sz="6933"/>
            </a:lvl2pPr>
            <a:lvl3pPr lvl="2" algn="ctr">
              <a:spcBef>
                <a:spcPts val="0"/>
              </a:spcBef>
              <a:spcAft>
                <a:spcPts val="0"/>
              </a:spcAft>
              <a:buSzPts val="5200"/>
              <a:buNone/>
              <a:defRPr sz="6933"/>
            </a:lvl3pPr>
            <a:lvl4pPr lvl="3" algn="ctr">
              <a:spcBef>
                <a:spcPts val="0"/>
              </a:spcBef>
              <a:spcAft>
                <a:spcPts val="0"/>
              </a:spcAft>
              <a:buSzPts val="5200"/>
              <a:buNone/>
              <a:defRPr sz="6933"/>
            </a:lvl4pPr>
            <a:lvl5pPr lvl="4" algn="ctr">
              <a:spcBef>
                <a:spcPts val="0"/>
              </a:spcBef>
              <a:spcAft>
                <a:spcPts val="0"/>
              </a:spcAft>
              <a:buSzPts val="5200"/>
              <a:buNone/>
              <a:defRPr sz="6933"/>
            </a:lvl5pPr>
            <a:lvl6pPr lvl="5" algn="ctr">
              <a:spcBef>
                <a:spcPts val="0"/>
              </a:spcBef>
              <a:spcAft>
                <a:spcPts val="0"/>
              </a:spcAft>
              <a:buSzPts val="5200"/>
              <a:buNone/>
              <a:defRPr sz="6933"/>
            </a:lvl6pPr>
            <a:lvl7pPr lvl="6" algn="ctr">
              <a:spcBef>
                <a:spcPts val="0"/>
              </a:spcBef>
              <a:spcAft>
                <a:spcPts val="0"/>
              </a:spcAft>
              <a:buSzPts val="5200"/>
              <a:buNone/>
              <a:defRPr sz="6933"/>
            </a:lvl7pPr>
            <a:lvl8pPr lvl="7" algn="ctr">
              <a:spcBef>
                <a:spcPts val="0"/>
              </a:spcBef>
              <a:spcAft>
                <a:spcPts val="0"/>
              </a:spcAft>
              <a:buSzPts val="5200"/>
              <a:buNone/>
              <a:defRPr sz="6933"/>
            </a:lvl8pPr>
            <a:lvl9pPr lvl="8" algn="ctr">
              <a:spcBef>
                <a:spcPts val="0"/>
              </a:spcBef>
              <a:spcAft>
                <a:spcPts val="0"/>
              </a:spcAft>
              <a:buSzPts val="5200"/>
              <a:buNone/>
              <a:defRPr sz="6933"/>
            </a:lvl9pPr>
          </a:lstStyle>
          <a:p>
            <a:endParaRPr/>
          </a:p>
        </p:txBody>
      </p:sp>
      <p:sp>
        <p:nvSpPr>
          <p:cNvPr id="11" name="Google Shape;11;p2"/>
          <p:cNvSpPr txBox="1">
            <a:spLocks noGrp="1"/>
          </p:cNvSpPr>
          <p:nvPr>
            <p:ph type="subTitle" idx="1"/>
          </p:nvPr>
        </p:nvSpPr>
        <p:spPr>
          <a:xfrm>
            <a:off x="415600" y="3778833"/>
            <a:ext cx="11360800" cy="10568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3733"/>
            </a:lvl1pPr>
            <a:lvl2pPr lvl="1" algn="ctr">
              <a:lnSpc>
                <a:spcPct val="100000"/>
              </a:lnSpc>
              <a:spcBef>
                <a:spcPts val="0"/>
              </a:spcBef>
              <a:spcAft>
                <a:spcPts val="0"/>
              </a:spcAft>
              <a:buSzPts val="2800"/>
              <a:buNone/>
              <a:defRPr sz="3733"/>
            </a:lvl2pPr>
            <a:lvl3pPr lvl="2" algn="ctr">
              <a:lnSpc>
                <a:spcPct val="100000"/>
              </a:lnSpc>
              <a:spcBef>
                <a:spcPts val="0"/>
              </a:spcBef>
              <a:spcAft>
                <a:spcPts val="0"/>
              </a:spcAft>
              <a:buSzPts val="2800"/>
              <a:buNone/>
              <a:defRPr sz="3733"/>
            </a:lvl3pPr>
            <a:lvl4pPr lvl="3" algn="ctr">
              <a:lnSpc>
                <a:spcPct val="100000"/>
              </a:lnSpc>
              <a:spcBef>
                <a:spcPts val="0"/>
              </a:spcBef>
              <a:spcAft>
                <a:spcPts val="0"/>
              </a:spcAft>
              <a:buSzPts val="2800"/>
              <a:buNone/>
              <a:defRPr sz="3733"/>
            </a:lvl4pPr>
            <a:lvl5pPr lvl="4" algn="ctr">
              <a:lnSpc>
                <a:spcPct val="100000"/>
              </a:lnSpc>
              <a:spcBef>
                <a:spcPts val="0"/>
              </a:spcBef>
              <a:spcAft>
                <a:spcPts val="0"/>
              </a:spcAft>
              <a:buSzPts val="2800"/>
              <a:buNone/>
              <a:defRPr sz="3733"/>
            </a:lvl5pPr>
            <a:lvl6pPr lvl="5" algn="ctr">
              <a:lnSpc>
                <a:spcPct val="100000"/>
              </a:lnSpc>
              <a:spcBef>
                <a:spcPts val="0"/>
              </a:spcBef>
              <a:spcAft>
                <a:spcPts val="0"/>
              </a:spcAft>
              <a:buSzPts val="2800"/>
              <a:buNone/>
              <a:defRPr sz="3733"/>
            </a:lvl6pPr>
            <a:lvl7pPr lvl="6" algn="ctr">
              <a:lnSpc>
                <a:spcPct val="100000"/>
              </a:lnSpc>
              <a:spcBef>
                <a:spcPts val="0"/>
              </a:spcBef>
              <a:spcAft>
                <a:spcPts val="0"/>
              </a:spcAft>
              <a:buSzPts val="2800"/>
              <a:buNone/>
              <a:defRPr sz="3733"/>
            </a:lvl7pPr>
            <a:lvl8pPr lvl="7" algn="ctr">
              <a:lnSpc>
                <a:spcPct val="100000"/>
              </a:lnSpc>
              <a:spcBef>
                <a:spcPts val="0"/>
              </a:spcBef>
              <a:spcAft>
                <a:spcPts val="0"/>
              </a:spcAft>
              <a:buSzPts val="2800"/>
              <a:buNone/>
              <a:defRPr sz="3733"/>
            </a:lvl8pPr>
            <a:lvl9pPr lvl="8" algn="ctr">
              <a:lnSpc>
                <a:spcPct val="100000"/>
              </a:lnSpc>
              <a:spcBef>
                <a:spcPts val="0"/>
              </a:spcBef>
              <a:spcAft>
                <a:spcPts val="0"/>
              </a:spcAft>
              <a:buSzPts val="2800"/>
              <a:buNone/>
              <a:defRPr sz="3733"/>
            </a:lvl9pPr>
          </a:lstStyle>
          <a:p>
            <a:endParaRPr/>
          </a:p>
        </p:txBody>
      </p:sp>
      <p:sp>
        <p:nvSpPr>
          <p:cNvPr id="12" name="Google Shape;12;p2"/>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84892326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415600" y="2867800"/>
            <a:ext cx="11360800" cy="11224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4800"/>
            </a:lvl1pPr>
            <a:lvl2pPr lvl="1" algn="ctr">
              <a:spcBef>
                <a:spcPts val="0"/>
              </a:spcBef>
              <a:spcAft>
                <a:spcPts val="0"/>
              </a:spcAft>
              <a:buSzPts val="3600"/>
              <a:buNone/>
              <a:defRPr sz="4800"/>
            </a:lvl2pPr>
            <a:lvl3pPr lvl="2" algn="ctr">
              <a:spcBef>
                <a:spcPts val="0"/>
              </a:spcBef>
              <a:spcAft>
                <a:spcPts val="0"/>
              </a:spcAft>
              <a:buSzPts val="3600"/>
              <a:buNone/>
              <a:defRPr sz="4800"/>
            </a:lvl3pPr>
            <a:lvl4pPr lvl="3" algn="ctr">
              <a:spcBef>
                <a:spcPts val="0"/>
              </a:spcBef>
              <a:spcAft>
                <a:spcPts val="0"/>
              </a:spcAft>
              <a:buSzPts val="3600"/>
              <a:buNone/>
              <a:defRPr sz="4800"/>
            </a:lvl4pPr>
            <a:lvl5pPr lvl="4" algn="ctr">
              <a:spcBef>
                <a:spcPts val="0"/>
              </a:spcBef>
              <a:spcAft>
                <a:spcPts val="0"/>
              </a:spcAft>
              <a:buSzPts val="3600"/>
              <a:buNone/>
              <a:defRPr sz="4800"/>
            </a:lvl5pPr>
            <a:lvl6pPr lvl="5" algn="ctr">
              <a:spcBef>
                <a:spcPts val="0"/>
              </a:spcBef>
              <a:spcAft>
                <a:spcPts val="0"/>
              </a:spcAft>
              <a:buSzPts val="3600"/>
              <a:buNone/>
              <a:defRPr sz="4800"/>
            </a:lvl6pPr>
            <a:lvl7pPr lvl="6" algn="ctr">
              <a:spcBef>
                <a:spcPts val="0"/>
              </a:spcBef>
              <a:spcAft>
                <a:spcPts val="0"/>
              </a:spcAft>
              <a:buSzPts val="3600"/>
              <a:buNone/>
              <a:defRPr sz="4800"/>
            </a:lvl7pPr>
            <a:lvl8pPr lvl="7" algn="ctr">
              <a:spcBef>
                <a:spcPts val="0"/>
              </a:spcBef>
              <a:spcAft>
                <a:spcPts val="0"/>
              </a:spcAft>
              <a:buSzPts val="3600"/>
              <a:buNone/>
              <a:defRPr sz="4800"/>
            </a:lvl8pPr>
            <a:lvl9pPr lvl="8" algn="ctr">
              <a:spcBef>
                <a:spcPts val="0"/>
              </a:spcBef>
              <a:spcAft>
                <a:spcPts val="0"/>
              </a:spcAft>
              <a:buSzPts val="3600"/>
              <a:buNone/>
              <a:defRPr sz="4800"/>
            </a:lvl9pPr>
          </a:lstStyle>
          <a:p>
            <a:endParaRPr/>
          </a:p>
        </p:txBody>
      </p:sp>
      <p:sp>
        <p:nvSpPr>
          <p:cNvPr id="15" name="Google Shape;15;p3"/>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78324907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Autofit/>
          </a:bodyPr>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4499640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415600" y="1536633"/>
            <a:ext cx="5333200" cy="4555200"/>
          </a:xfrm>
          <a:prstGeom prst="rect">
            <a:avLst/>
          </a:prstGeom>
        </p:spPr>
        <p:txBody>
          <a:bodyPr spcFirstLastPara="1" wrap="square" lIns="91425" tIns="91425" rIns="91425" bIns="91425" anchor="t" anchorCtr="0">
            <a:noAutofit/>
          </a:bodyPr>
          <a:lstStyle>
            <a:lvl1pPr marL="609585" lvl="0" indent="-423323">
              <a:spcBef>
                <a:spcPts val="0"/>
              </a:spcBef>
              <a:spcAft>
                <a:spcPts val="0"/>
              </a:spcAft>
              <a:buSzPts val="1400"/>
              <a:buChar char="●"/>
              <a:defRPr sz="1867"/>
            </a:lvl1pPr>
            <a:lvl2pPr marL="1219170" lvl="1" indent="-406390">
              <a:spcBef>
                <a:spcPts val="2133"/>
              </a:spcBef>
              <a:spcAft>
                <a:spcPts val="0"/>
              </a:spcAft>
              <a:buSzPts val="1200"/>
              <a:buChar char="○"/>
              <a:defRPr sz="1600"/>
            </a:lvl2pPr>
            <a:lvl3pPr marL="1828754" lvl="2" indent="-406390">
              <a:spcBef>
                <a:spcPts val="2133"/>
              </a:spcBef>
              <a:spcAft>
                <a:spcPts val="0"/>
              </a:spcAft>
              <a:buSzPts val="1200"/>
              <a:buChar char="■"/>
              <a:defRPr sz="1600"/>
            </a:lvl3pPr>
            <a:lvl4pPr marL="2438339" lvl="3" indent="-406390">
              <a:spcBef>
                <a:spcPts val="2133"/>
              </a:spcBef>
              <a:spcAft>
                <a:spcPts val="0"/>
              </a:spcAft>
              <a:buSzPts val="1200"/>
              <a:buChar char="●"/>
              <a:defRPr sz="1600"/>
            </a:lvl4pPr>
            <a:lvl5pPr marL="3047924" lvl="4" indent="-406390">
              <a:spcBef>
                <a:spcPts val="2133"/>
              </a:spcBef>
              <a:spcAft>
                <a:spcPts val="0"/>
              </a:spcAft>
              <a:buSzPts val="1200"/>
              <a:buChar char="○"/>
              <a:defRPr sz="1600"/>
            </a:lvl5pPr>
            <a:lvl6pPr marL="3657509" lvl="5" indent="-406390">
              <a:spcBef>
                <a:spcPts val="2133"/>
              </a:spcBef>
              <a:spcAft>
                <a:spcPts val="0"/>
              </a:spcAft>
              <a:buSzPts val="1200"/>
              <a:buChar char="■"/>
              <a:defRPr sz="1600"/>
            </a:lvl6pPr>
            <a:lvl7pPr marL="4267093" lvl="6" indent="-406390">
              <a:spcBef>
                <a:spcPts val="2133"/>
              </a:spcBef>
              <a:spcAft>
                <a:spcPts val="0"/>
              </a:spcAft>
              <a:buSzPts val="1200"/>
              <a:buChar char="●"/>
              <a:defRPr sz="1600"/>
            </a:lvl7pPr>
            <a:lvl8pPr marL="4876678" lvl="7" indent="-406390">
              <a:spcBef>
                <a:spcPts val="2133"/>
              </a:spcBef>
              <a:spcAft>
                <a:spcPts val="0"/>
              </a:spcAft>
              <a:buSzPts val="1200"/>
              <a:buChar char="○"/>
              <a:defRPr sz="1600"/>
            </a:lvl8pPr>
            <a:lvl9pPr marL="5486263" lvl="8" indent="-406390">
              <a:spcBef>
                <a:spcPts val="2133"/>
              </a:spcBef>
              <a:spcAft>
                <a:spcPts val="2133"/>
              </a:spcAft>
              <a:buSzPts val="1200"/>
              <a:buChar char="■"/>
              <a:defRPr sz="1600"/>
            </a:lvl9pPr>
          </a:lstStyle>
          <a:p>
            <a:endParaRPr/>
          </a:p>
        </p:txBody>
      </p:sp>
      <p:sp>
        <p:nvSpPr>
          <p:cNvPr id="23" name="Google Shape;23;p5"/>
          <p:cNvSpPr txBox="1">
            <a:spLocks noGrp="1"/>
          </p:cNvSpPr>
          <p:nvPr>
            <p:ph type="body" idx="2"/>
          </p:nvPr>
        </p:nvSpPr>
        <p:spPr>
          <a:xfrm>
            <a:off x="6443200" y="1536633"/>
            <a:ext cx="5333200" cy="4555200"/>
          </a:xfrm>
          <a:prstGeom prst="rect">
            <a:avLst/>
          </a:prstGeom>
        </p:spPr>
        <p:txBody>
          <a:bodyPr spcFirstLastPara="1" wrap="square" lIns="91425" tIns="91425" rIns="91425" bIns="91425" anchor="t" anchorCtr="0">
            <a:noAutofit/>
          </a:bodyPr>
          <a:lstStyle>
            <a:lvl1pPr marL="609585" lvl="0" indent="-423323">
              <a:spcBef>
                <a:spcPts val="0"/>
              </a:spcBef>
              <a:spcAft>
                <a:spcPts val="0"/>
              </a:spcAft>
              <a:buSzPts val="1400"/>
              <a:buChar char="●"/>
              <a:defRPr sz="1867"/>
            </a:lvl1pPr>
            <a:lvl2pPr marL="1219170" lvl="1" indent="-406390">
              <a:spcBef>
                <a:spcPts val="2133"/>
              </a:spcBef>
              <a:spcAft>
                <a:spcPts val="0"/>
              </a:spcAft>
              <a:buSzPts val="1200"/>
              <a:buChar char="○"/>
              <a:defRPr sz="1600"/>
            </a:lvl2pPr>
            <a:lvl3pPr marL="1828754" lvl="2" indent="-406390">
              <a:spcBef>
                <a:spcPts val="2133"/>
              </a:spcBef>
              <a:spcAft>
                <a:spcPts val="0"/>
              </a:spcAft>
              <a:buSzPts val="1200"/>
              <a:buChar char="■"/>
              <a:defRPr sz="1600"/>
            </a:lvl3pPr>
            <a:lvl4pPr marL="2438339" lvl="3" indent="-406390">
              <a:spcBef>
                <a:spcPts val="2133"/>
              </a:spcBef>
              <a:spcAft>
                <a:spcPts val="0"/>
              </a:spcAft>
              <a:buSzPts val="1200"/>
              <a:buChar char="●"/>
              <a:defRPr sz="1600"/>
            </a:lvl4pPr>
            <a:lvl5pPr marL="3047924" lvl="4" indent="-406390">
              <a:spcBef>
                <a:spcPts val="2133"/>
              </a:spcBef>
              <a:spcAft>
                <a:spcPts val="0"/>
              </a:spcAft>
              <a:buSzPts val="1200"/>
              <a:buChar char="○"/>
              <a:defRPr sz="1600"/>
            </a:lvl5pPr>
            <a:lvl6pPr marL="3657509" lvl="5" indent="-406390">
              <a:spcBef>
                <a:spcPts val="2133"/>
              </a:spcBef>
              <a:spcAft>
                <a:spcPts val="0"/>
              </a:spcAft>
              <a:buSzPts val="1200"/>
              <a:buChar char="■"/>
              <a:defRPr sz="1600"/>
            </a:lvl6pPr>
            <a:lvl7pPr marL="4267093" lvl="6" indent="-406390">
              <a:spcBef>
                <a:spcPts val="2133"/>
              </a:spcBef>
              <a:spcAft>
                <a:spcPts val="0"/>
              </a:spcAft>
              <a:buSzPts val="1200"/>
              <a:buChar char="●"/>
              <a:defRPr sz="1600"/>
            </a:lvl7pPr>
            <a:lvl8pPr marL="4876678" lvl="7" indent="-406390">
              <a:spcBef>
                <a:spcPts val="2133"/>
              </a:spcBef>
              <a:spcAft>
                <a:spcPts val="0"/>
              </a:spcAft>
              <a:buSzPts val="1200"/>
              <a:buChar char="○"/>
              <a:defRPr sz="1600"/>
            </a:lvl8pPr>
            <a:lvl9pPr marL="5486263" lvl="8" indent="-406390">
              <a:spcBef>
                <a:spcPts val="2133"/>
              </a:spcBef>
              <a:spcAft>
                <a:spcPts val="2133"/>
              </a:spcAft>
              <a:buSzPts val="1200"/>
              <a:buChar char="■"/>
              <a:defRPr sz="1600"/>
            </a:lvl9pPr>
          </a:lstStyle>
          <a:p>
            <a:endParaRPr/>
          </a:p>
        </p:txBody>
      </p:sp>
      <p:sp>
        <p:nvSpPr>
          <p:cNvPr id="24" name="Google Shape;24;p5"/>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50893481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44106617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415600" y="740800"/>
            <a:ext cx="3744000" cy="10076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3200"/>
            </a:lvl1pPr>
            <a:lvl2pPr lvl="1">
              <a:spcBef>
                <a:spcPts val="0"/>
              </a:spcBef>
              <a:spcAft>
                <a:spcPts val="0"/>
              </a:spcAft>
              <a:buSzPts val="2400"/>
              <a:buNone/>
              <a:defRPr sz="3200"/>
            </a:lvl2pPr>
            <a:lvl3pPr lvl="2">
              <a:spcBef>
                <a:spcPts val="0"/>
              </a:spcBef>
              <a:spcAft>
                <a:spcPts val="0"/>
              </a:spcAft>
              <a:buSzPts val="2400"/>
              <a:buNone/>
              <a:defRPr sz="3200"/>
            </a:lvl3pPr>
            <a:lvl4pPr lvl="3">
              <a:spcBef>
                <a:spcPts val="0"/>
              </a:spcBef>
              <a:spcAft>
                <a:spcPts val="0"/>
              </a:spcAft>
              <a:buSzPts val="2400"/>
              <a:buNone/>
              <a:defRPr sz="3200"/>
            </a:lvl4pPr>
            <a:lvl5pPr lvl="4">
              <a:spcBef>
                <a:spcPts val="0"/>
              </a:spcBef>
              <a:spcAft>
                <a:spcPts val="0"/>
              </a:spcAft>
              <a:buSzPts val="2400"/>
              <a:buNone/>
              <a:defRPr sz="3200"/>
            </a:lvl5pPr>
            <a:lvl6pPr lvl="5">
              <a:spcBef>
                <a:spcPts val="0"/>
              </a:spcBef>
              <a:spcAft>
                <a:spcPts val="0"/>
              </a:spcAft>
              <a:buSzPts val="2400"/>
              <a:buNone/>
              <a:defRPr sz="3200"/>
            </a:lvl6pPr>
            <a:lvl7pPr lvl="6">
              <a:spcBef>
                <a:spcPts val="0"/>
              </a:spcBef>
              <a:spcAft>
                <a:spcPts val="0"/>
              </a:spcAft>
              <a:buSzPts val="2400"/>
              <a:buNone/>
              <a:defRPr sz="3200"/>
            </a:lvl7pPr>
            <a:lvl8pPr lvl="7">
              <a:spcBef>
                <a:spcPts val="0"/>
              </a:spcBef>
              <a:spcAft>
                <a:spcPts val="0"/>
              </a:spcAft>
              <a:buSzPts val="2400"/>
              <a:buNone/>
              <a:defRPr sz="3200"/>
            </a:lvl8pPr>
            <a:lvl9pPr lvl="8">
              <a:spcBef>
                <a:spcPts val="0"/>
              </a:spcBef>
              <a:spcAft>
                <a:spcPts val="0"/>
              </a:spcAft>
              <a:buSzPts val="2400"/>
              <a:buNone/>
              <a:defRPr sz="3200"/>
            </a:lvl9pPr>
          </a:lstStyle>
          <a:p>
            <a:endParaRPr/>
          </a:p>
        </p:txBody>
      </p:sp>
      <p:sp>
        <p:nvSpPr>
          <p:cNvPr id="30" name="Google Shape;30;p7"/>
          <p:cNvSpPr txBox="1">
            <a:spLocks noGrp="1"/>
          </p:cNvSpPr>
          <p:nvPr>
            <p:ph type="body" idx="1"/>
          </p:nvPr>
        </p:nvSpPr>
        <p:spPr>
          <a:xfrm>
            <a:off x="415600" y="1852800"/>
            <a:ext cx="3744000" cy="4239200"/>
          </a:xfrm>
          <a:prstGeom prst="rect">
            <a:avLst/>
          </a:prstGeom>
        </p:spPr>
        <p:txBody>
          <a:bodyPr spcFirstLastPara="1" wrap="square" lIns="91425" tIns="91425" rIns="91425" bIns="91425" anchor="t" anchorCtr="0">
            <a:noAutofit/>
          </a:bodyPr>
          <a:lstStyle>
            <a:lvl1pPr marL="609585" lvl="0" indent="-406390">
              <a:spcBef>
                <a:spcPts val="0"/>
              </a:spcBef>
              <a:spcAft>
                <a:spcPts val="0"/>
              </a:spcAft>
              <a:buSzPts val="1200"/>
              <a:buChar char="●"/>
              <a:defRPr sz="1600"/>
            </a:lvl1pPr>
            <a:lvl2pPr marL="1219170" lvl="1" indent="-406390">
              <a:spcBef>
                <a:spcPts val="2133"/>
              </a:spcBef>
              <a:spcAft>
                <a:spcPts val="0"/>
              </a:spcAft>
              <a:buSzPts val="1200"/>
              <a:buChar char="○"/>
              <a:defRPr sz="1600"/>
            </a:lvl2pPr>
            <a:lvl3pPr marL="1828754" lvl="2" indent="-406390">
              <a:spcBef>
                <a:spcPts val="2133"/>
              </a:spcBef>
              <a:spcAft>
                <a:spcPts val="0"/>
              </a:spcAft>
              <a:buSzPts val="1200"/>
              <a:buChar char="■"/>
              <a:defRPr sz="1600"/>
            </a:lvl3pPr>
            <a:lvl4pPr marL="2438339" lvl="3" indent="-406390">
              <a:spcBef>
                <a:spcPts val="2133"/>
              </a:spcBef>
              <a:spcAft>
                <a:spcPts val="0"/>
              </a:spcAft>
              <a:buSzPts val="1200"/>
              <a:buChar char="●"/>
              <a:defRPr sz="1600"/>
            </a:lvl4pPr>
            <a:lvl5pPr marL="3047924" lvl="4" indent="-406390">
              <a:spcBef>
                <a:spcPts val="2133"/>
              </a:spcBef>
              <a:spcAft>
                <a:spcPts val="0"/>
              </a:spcAft>
              <a:buSzPts val="1200"/>
              <a:buChar char="○"/>
              <a:defRPr sz="1600"/>
            </a:lvl5pPr>
            <a:lvl6pPr marL="3657509" lvl="5" indent="-406390">
              <a:spcBef>
                <a:spcPts val="2133"/>
              </a:spcBef>
              <a:spcAft>
                <a:spcPts val="0"/>
              </a:spcAft>
              <a:buSzPts val="1200"/>
              <a:buChar char="■"/>
              <a:defRPr sz="1600"/>
            </a:lvl6pPr>
            <a:lvl7pPr marL="4267093" lvl="6" indent="-406390">
              <a:spcBef>
                <a:spcPts val="2133"/>
              </a:spcBef>
              <a:spcAft>
                <a:spcPts val="0"/>
              </a:spcAft>
              <a:buSzPts val="1200"/>
              <a:buChar char="●"/>
              <a:defRPr sz="1600"/>
            </a:lvl7pPr>
            <a:lvl8pPr marL="4876678" lvl="7" indent="-406390">
              <a:spcBef>
                <a:spcPts val="2133"/>
              </a:spcBef>
              <a:spcAft>
                <a:spcPts val="0"/>
              </a:spcAft>
              <a:buSzPts val="1200"/>
              <a:buChar char="○"/>
              <a:defRPr sz="1600"/>
            </a:lvl8pPr>
            <a:lvl9pPr marL="5486263" lvl="8" indent="-406390">
              <a:spcBef>
                <a:spcPts val="2133"/>
              </a:spcBef>
              <a:spcAft>
                <a:spcPts val="2133"/>
              </a:spcAft>
              <a:buSzPts val="1200"/>
              <a:buChar char="■"/>
              <a:defRPr sz="1600"/>
            </a:lvl9pPr>
          </a:lstStyle>
          <a:p>
            <a:endParaRPr/>
          </a:p>
        </p:txBody>
      </p:sp>
      <p:sp>
        <p:nvSpPr>
          <p:cNvPr id="31" name="Google Shape;31;p7"/>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76137974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653667" y="600200"/>
            <a:ext cx="8490400" cy="54544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6400"/>
            </a:lvl1pPr>
            <a:lvl2pPr lvl="1">
              <a:spcBef>
                <a:spcPts val="0"/>
              </a:spcBef>
              <a:spcAft>
                <a:spcPts val="0"/>
              </a:spcAft>
              <a:buSzPts val="4800"/>
              <a:buNone/>
              <a:defRPr sz="6400"/>
            </a:lvl2pPr>
            <a:lvl3pPr lvl="2">
              <a:spcBef>
                <a:spcPts val="0"/>
              </a:spcBef>
              <a:spcAft>
                <a:spcPts val="0"/>
              </a:spcAft>
              <a:buSzPts val="4800"/>
              <a:buNone/>
              <a:defRPr sz="6400"/>
            </a:lvl3pPr>
            <a:lvl4pPr lvl="3">
              <a:spcBef>
                <a:spcPts val="0"/>
              </a:spcBef>
              <a:spcAft>
                <a:spcPts val="0"/>
              </a:spcAft>
              <a:buSzPts val="4800"/>
              <a:buNone/>
              <a:defRPr sz="6400"/>
            </a:lvl4pPr>
            <a:lvl5pPr lvl="4">
              <a:spcBef>
                <a:spcPts val="0"/>
              </a:spcBef>
              <a:spcAft>
                <a:spcPts val="0"/>
              </a:spcAft>
              <a:buSzPts val="4800"/>
              <a:buNone/>
              <a:defRPr sz="6400"/>
            </a:lvl5pPr>
            <a:lvl6pPr lvl="5">
              <a:spcBef>
                <a:spcPts val="0"/>
              </a:spcBef>
              <a:spcAft>
                <a:spcPts val="0"/>
              </a:spcAft>
              <a:buSzPts val="4800"/>
              <a:buNone/>
              <a:defRPr sz="6400"/>
            </a:lvl6pPr>
            <a:lvl7pPr lvl="6">
              <a:spcBef>
                <a:spcPts val="0"/>
              </a:spcBef>
              <a:spcAft>
                <a:spcPts val="0"/>
              </a:spcAft>
              <a:buSzPts val="4800"/>
              <a:buNone/>
              <a:defRPr sz="6400"/>
            </a:lvl7pPr>
            <a:lvl8pPr lvl="7">
              <a:spcBef>
                <a:spcPts val="0"/>
              </a:spcBef>
              <a:spcAft>
                <a:spcPts val="0"/>
              </a:spcAft>
              <a:buSzPts val="4800"/>
              <a:buNone/>
              <a:defRPr sz="6400"/>
            </a:lvl8pPr>
            <a:lvl9pPr lvl="8">
              <a:spcBef>
                <a:spcPts val="0"/>
              </a:spcBef>
              <a:spcAft>
                <a:spcPts val="0"/>
              </a:spcAft>
              <a:buSzPts val="4800"/>
              <a:buNone/>
              <a:defRPr sz="6400"/>
            </a:lvl9pPr>
          </a:lstStyle>
          <a:p>
            <a:endParaRPr/>
          </a:p>
        </p:txBody>
      </p:sp>
      <p:sp>
        <p:nvSpPr>
          <p:cNvPr id="34" name="Google Shape;34;p8"/>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4130830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2F2345-1096-4F6B-BA62-CB0C0E591127}"/>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E24C4648-9DF8-42EF-A71C-A103C109B00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C6BCFAD4-D0B6-419B-9A10-8A991689E7A5}"/>
              </a:ext>
            </a:extLst>
          </p:cNvPr>
          <p:cNvSpPr>
            <a:spLocks noGrp="1"/>
          </p:cNvSpPr>
          <p:nvPr>
            <p:ph type="dt" sz="half" idx="10"/>
          </p:nvPr>
        </p:nvSpPr>
        <p:spPr/>
        <p:txBody>
          <a:bodyPr/>
          <a:lstStyle/>
          <a:p>
            <a:fld id="{07F66E27-B07D-4E88-869E-94747124998D}" type="datetimeFigureOut">
              <a:rPr lang="en-GB" smtClean="0"/>
              <a:t>02/05/2021</a:t>
            </a:fld>
            <a:endParaRPr lang="en-GB" dirty="0"/>
          </a:p>
        </p:txBody>
      </p:sp>
      <p:sp>
        <p:nvSpPr>
          <p:cNvPr id="5" name="Footer Placeholder 4">
            <a:extLst>
              <a:ext uri="{FF2B5EF4-FFF2-40B4-BE49-F238E27FC236}">
                <a16:creationId xmlns:a16="http://schemas.microsoft.com/office/drawing/2014/main" id="{E4DF8D8D-1E3F-405D-B591-C8809397C6A2}"/>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50F438DD-D1FF-49B6-9A52-C7B15C387732}"/>
              </a:ext>
            </a:extLst>
          </p:cNvPr>
          <p:cNvSpPr>
            <a:spLocks noGrp="1"/>
          </p:cNvSpPr>
          <p:nvPr>
            <p:ph type="sldNum" sz="quarter" idx="12"/>
          </p:nvPr>
        </p:nvSpPr>
        <p:spPr/>
        <p:txBody>
          <a:bodyPr/>
          <a:lstStyle/>
          <a:p>
            <a:fld id="{AFE434BC-8705-4F1B-A2FA-79855CA5C31C}" type="slidenum">
              <a:rPr lang="en-GB" smtClean="0"/>
              <a:t>‹#›</a:t>
            </a:fld>
            <a:endParaRPr lang="en-GB" dirty="0"/>
          </a:p>
        </p:txBody>
      </p:sp>
    </p:spTree>
    <p:extLst>
      <p:ext uri="{BB962C8B-B14F-4D97-AF65-F5344CB8AC3E}">
        <p14:creationId xmlns:p14="http://schemas.microsoft.com/office/powerpoint/2010/main" val="383277661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35"/>
        <p:cNvGrpSpPr/>
        <p:nvPr/>
      </p:nvGrpSpPr>
      <p:grpSpPr>
        <a:xfrm>
          <a:off x="0" y="0"/>
          <a:ext cx="0" cy="0"/>
          <a:chOff x="0" y="0"/>
          <a:chExt cx="0" cy="0"/>
        </a:xfrm>
      </p:grpSpPr>
      <p:sp>
        <p:nvSpPr>
          <p:cNvPr id="36" name="Google Shape;36;p9"/>
          <p:cNvSpPr/>
          <p:nvPr/>
        </p:nvSpPr>
        <p:spPr>
          <a:xfrm>
            <a:off x="6096000" y="-167"/>
            <a:ext cx="6096000" cy="68580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7" name="Google Shape;37;p9"/>
          <p:cNvSpPr txBox="1">
            <a:spLocks noGrp="1"/>
          </p:cNvSpPr>
          <p:nvPr>
            <p:ph type="title"/>
          </p:nvPr>
        </p:nvSpPr>
        <p:spPr>
          <a:xfrm>
            <a:off x="354000" y="1644233"/>
            <a:ext cx="5393600" cy="19764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5600"/>
            </a:lvl1pPr>
            <a:lvl2pPr lvl="1" algn="ctr">
              <a:spcBef>
                <a:spcPts val="0"/>
              </a:spcBef>
              <a:spcAft>
                <a:spcPts val="0"/>
              </a:spcAft>
              <a:buSzPts val="4200"/>
              <a:buNone/>
              <a:defRPr sz="5600"/>
            </a:lvl2pPr>
            <a:lvl3pPr lvl="2" algn="ctr">
              <a:spcBef>
                <a:spcPts val="0"/>
              </a:spcBef>
              <a:spcAft>
                <a:spcPts val="0"/>
              </a:spcAft>
              <a:buSzPts val="4200"/>
              <a:buNone/>
              <a:defRPr sz="5600"/>
            </a:lvl3pPr>
            <a:lvl4pPr lvl="3" algn="ctr">
              <a:spcBef>
                <a:spcPts val="0"/>
              </a:spcBef>
              <a:spcAft>
                <a:spcPts val="0"/>
              </a:spcAft>
              <a:buSzPts val="4200"/>
              <a:buNone/>
              <a:defRPr sz="5600"/>
            </a:lvl4pPr>
            <a:lvl5pPr lvl="4" algn="ctr">
              <a:spcBef>
                <a:spcPts val="0"/>
              </a:spcBef>
              <a:spcAft>
                <a:spcPts val="0"/>
              </a:spcAft>
              <a:buSzPts val="4200"/>
              <a:buNone/>
              <a:defRPr sz="5600"/>
            </a:lvl5pPr>
            <a:lvl6pPr lvl="5" algn="ctr">
              <a:spcBef>
                <a:spcPts val="0"/>
              </a:spcBef>
              <a:spcAft>
                <a:spcPts val="0"/>
              </a:spcAft>
              <a:buSzPts val="4200"/>
              <a:buNone/>
              <a:defRPr sz="5600"/>
            </a:lvl6pPr>
            <a:lvl7pPr lvl="6" algn="ctr">
              <a:spcBef>
                <a:spcPts val="0"/>
              </a:spcBef>
              <a:spcAft>
                <a:spcPts val="0"/>
              </a:spcAft>
              <a:buSzPts val="4200"/>
              <a:buNone/>
              <a:defRPr sz="5600"/>
            </a:lvl7pPr>
            <a:lvl8pPr lvl="7" algn="ctr">
              <a:spcBef>
                <a:spcPts val="0"/>
              </a:spcBef>
              <a:spcAft>
                <a:spcPts val="0"/>
              </a:spcAft>
              <a:buSzPts val="4200"/>
              <a:buNone/>
              <a:defRPr sz="5600"/>
            </a:lvl8pPr>
            <a:lvl9pPr lvl="8" algn="ctr">
              <a:spcBef>
                <a:spcPts val="0"/>
              </a:spcBef>
              <a:spcAft>
                <a:spcPts val="0"/>
              </a:spcAft>
              <a:buSzPts val="4200"/>
              <a:buNone/>
              <a:defRPr sz="5600"/>
            </a:lvl9pPr>
          </a:lstStyle>
          <a:p>
            <a:endParaRPr/>
          </a:p>
        </p:txBody>
      </p:sp>
      <p:sp>
        <p:nvSpPr>
          <p:cNvPr id="38" name="Google Shape;38;p9"/>
          <p:cNvSpPr txBox="1">
            <a:spLocks noGrp="1"/>
          </p:cNvSpPr>
          <p:nvPr>
            <p:ph type="subTitle" idx="1"/>
          </p:nvPr>
        </p:nvSpPr>
        <p:spPr>
          <a:xfrm>
            <a:off x="354000" y="3737433"/>
            <a:ext cx="5393600" cy="16468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800"/>
            </a:lvl1pPr>
            <a:lvl2pPr lvl="1" algn="ctr">
              <a:lnSpc>
                <a:spcPct val="100000"/>
              </a:lnSpc>
              <a:spcBef>
                <a:spcPts val="0"/>
              </a:spcBef>
              <a:spcAft>
                <a:spcPts val="0"/>
              </a:spcAft>
              <a:buSzPts val="2100"/>
              <a:buNone/>
              <a:defRPr sz="2800"/>
            </a:lvl2pPr>
            <a:lvl3pPr lvl="2" algn="ctr">
              <a:lnSpc>
                <a:spcPct val="100000"/>
              </a:lnSpc>
              <a:spcBef>
                <a:spcPts val="0"/>
              </a:spcBef>
              <a:spcAft>
                <a:spcPts val="0"/>
              </a:spcAft>
              <a:buSzPts val="2100"/>
              <a:buNone/>
              <a:defRPr sz="2800"/>
            </a:lvl3pPr>
            <a:lvl4pPr lvl="3" algn="ctr">
              <a:lnSpc>
                <a:spcPct val="100000"/>
              </a:lnSpc>
              <a:spcBef>
                <a:spcPts val="0"/>
              </a:spcBef>
              <a:spcAft>
                <a:spcPts val="0"/>
              </a:spcAft>
              <a:buSzPts val="2100"/>
              <a:buNone/>
              <a:defRPr sz="2800"/>
            </a:lvl4pPr>
            <a:lvl5pPr lvl="4" algn="ctr">
              <a:lnSpc>
                <a:spcPct val="100000"/>
              </a:lnSpc>
              <a:spcBef>
                <a:spcPts val="0"/>
              </a:spcBef>
              <a:spcAft>
                <a:spcPts val="0"/>
              </a:spcAft>
              <a:buSzPts val="2100"/>
              <a:buNone/>
              <a:defRPr sz="2800"/>
            </a:lvl5pPr>
            <a:lvl6pPr lvl="5" algn="ctr">
              <a:lnSpc>
                <a:spcPct val="100000"/>
              </a:lnSpc>
              <a:spcBef>
                <a:spcPts val="0"/>
              </a:spcBef>
              <a:spcAft>
                <a:spcPts val="0"/>
              </a:spcAft>
              <a:buSzPts val="2100"/>
              <a:buNone/>
              <a:defRPr sz="2800"/>
            </a:lvl6pPr>
            <a:lvl7pPr lvl="6" algn="ctr">
              <a:lnSpc>
                <a:spcPct val="100000"/>
              </a:lnSpc>
              <a:spcBef>
                <a:spcPts val="0"/>
              </a:spcBef>
              <a:spcAft>
                <a:spcPts val="0"/>
              </a:spcAft>
              <a:buSzPts val="2100"/>
              <a:buNone/>
              <a:defRPr sz="2800"/>
            </a:lvl7pPr>
            <a:lvl8pPr lvl="7" algn="ctr">
              <a:lnSpc>
                <a:spcPct val="100000"/>
              </a:lnSpc>
              <a:spcBef>
                <a:spcPts val="0"/>
              </a:spcBef>
              <a:spcAft>
                <a:spcPts val="0"/>
              </a:spcAft>
              <a:buSzPts val="2100"/>
              <a:buNone/>
              <a:defRPr sz="2800"/>
            </a:lvl8pPr>
            <a:lvl9pPr lvl="8" algn="ctr">
              <a:lnSpc>
                <a:spcPct val="100000"/>
              </a:lnSpc>
              <a:spcBef>
                <a:spcPts val="0"/>
              </a:spcBef>
              <a:spcAft>
                <a:spcPts val="0"/>
              </a:spcAft>
              <a:buSzPts val="2100"/>
              <a:buNone/>
              <a:defRPr sz="2800"/>
            </a:lvl9pPr>
          </a:lstStyle>
          <a:p>
            <a:endParaRPr/>
          </a:p>
        </p:txBody>
      </p:sp>
      <p:sp>
        <p:nvSpPr>
          <p:cNvPr id="39" name="Google Shape;39;p9"/>
          <p:cNvSpPr txBox="1">
            <a:spLocks noGrp="1"/>
          </p:cNvSpPr>
          <p:nvPr>
            <p:ph type="body" idx="2"/>
          </p:nvPr>
        </p:nvSpPr>
        <p:spPr>
          <a:xfrm>
            <a:off x="6586000" y="965433"/>
            <a:ext cx="5116000" cy="4926800"/>
          </a:xfrm>
          <a:prstGeom prst="rect">
            <a:avLst/>
          </a:prstGeom>
        </p:spPr>
        <p:txBody>
          <a:bodyPr spcFirstLastPara="1" wrap="square" lIns="91425" tIns="91425" rIns="91425" bIns="91425" anchor="ctr" anchorCtr="0">
            <a:noAutofit/>
          </a:bodyPr>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40" name="Google Shape;40;p9"/>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52216894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415600" y="5640767"/>
            <a:ext cx="7998400" cy="806800"/>
          </a:xfrm>
          <a:prstGeom prst="rect">
            <a:avLst/>
          </a:prstGeom>
        </p:spPr>
        <p:txBody>
          <a:bodyPr spcFirstLastPara="1" wrap="square" lIns="91425" tIns="91425" rIns="91425" bIns="91425" anchor="ctr" anchorCtr="0">
            <a:noAutofit/>
          </a:bodyPr>
          <a:lstStyle>
            <a:lvl1pPr marL="609585" lvl="0" indent="-304792">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13263626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415600" y="1474833"/>
            <a:ext cx="11360800" cy="26180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6000"/>
            </a:lvl1pPr>
            <a:lvl2pPr lvl="1" algn="ctr">
              <a:spcBef>
                <a:spcPts val="0"/>
              </a:spcBef>
              <a:spcAft>
                <a:spcPts val="0"/>
              </a:spcAft>
              <a:buSzPts val="12000"/>
              <a:buNone/>
              <a:defRPr sz="16000"/>
            </a:lvl2pPr>
            <a:lvl3pPr lvl="2" algn="ctr">
              <a:spcBef>
                <a:spcPts val="0"/>
              </a:spcBef>
              <a:spcAft>
                <a:spcPts val="0"/>
              </a:spcAft>
              <a:buSzPts val="12000"/>
              <a:buNone/>
              <a:defRPr sz="16000"/>
            </a:lvl3pPr>
            <a:lvl4pPr lvl="3" algn="ctr">
              <a:spcBef>
                <a:spcPts val="0"/>
              </a:spcBef>
              <a:spcAft>
                <a:spcPts val="0"/>
              </a:spcAft>
              <a:buSzPts val="12000"/>
              <a:buNone/>
              <a:defRPr sz="16000"/>
            </a:lvl4pPr>
            <a:lvl5pPr lvl="4" algn="ctr">
              <a:spcBef>
                <a:spcPts val="0"/>
              </a:spcBef>
              <a:spcAft>
                <a:spcPts val="0"/>
              </a:spcAft>
              <a:buSzPts val="12000"/>
              <a:buNone/>
              <a:defRPr sz="16000"/>
            </a:lvl5pPr>
            <a:lvl6pPr lvl="5" algn="ctr">
              <a:spcBef>
                <a:spcPts val="0"/>
              </a:spcBef>
              <a:spcAft>
                <a:spcPts val="0"/>
              </a:spcAft>
              <a:buSzPts val="12000"/>
              <a:buNone/>
              <a:defRPr sz="16000"/>
            </a:lvl6pPr>
            <a:lvl7pPr lvl="6" algn="ctr">
              <a:spcBef>
                <a:spcPts val="0"/>
              </a:spcBef>
              <a:spcAft>
                <a:spcPts val="0"/>
              </a:spcAft>
              <a:buSzPts val="12000"/>
              <a:buNone/>
              <a:defRPr sz="16000"/>
            </a:lvl7pPr>
            <a:lvl8pPr lvl="7" algn="ctr">
              <a:spcBef>
                <a:spcPts val="0"/>
              </a:spcBef>
              <a:spcAft>
                <a:spcPts val="0"/>
              </a:spcAft>
              <a:buSzPts val="12000"/>
              <a:buNone/>
              <a:defRPr sz="16000"/>
            </a:lvl8pPr>
            <a:lvl9pPr lvl="8" algn="ctr">
              <a:spcBef>
                <a:spcPts val="0"/>
              </a:spcBef>
              <a:spcAft>
                <a:spcPts val="0"/>
              </a:spcAft>
              <a:buSzPts val="12000"/>
              <a:buNone/>
              <a:defRPr sz="16000"/>
            </a:lvl9pPr>
          </a:lstStyle>
          <a:p>
            <a:r>
              <a:t>xx%</a:t>
            </a:r>
          </a:p>
        </p:txBody>
      </p:sp>
      <p:sp>
        <p:nvSpPr>
          <p:cNvPr id="46" name="Google Shape;46;p11"/>
          <p:cNvSpPr txBox="1">
            <a:spLocks noGrp="1"/>
          </p:cNvSpPr>
          <p:nvPr>
            <p:ph type="body" idx="1"/>
          </p:nvPr>
        </p:nvSpPr>
        <p:spPr>
          <a:xfrm>
            <a:off x="415600" y="4202967"/>
            <a:ext cx="11360800" cy="1734400"/>
          </a:xfrm>
          <a:prstGeom prst="rect">
            <a:avLst/>
          </a:prstGeom>
        </p:spPr>
        <p:txBody>
          <a:bodyPr spcFirstLastPara="1" wrap="square" lIns="91425" tIns="91425" rIns="91425" bIns="91425" anchor="t" anchorCtr="0">
            <a:noAutofit/>
          </a:bodyPr>
          <a:lstStyle>
            <a:lvl1pPr marL="609585" lvl="0" indent="-457189" algn="ctr">
              <a:spcBef>
                <a:spcPts val="0"/>
              </a:spcBef>
              <a:spcAft>
                <a:spcPts val="0"/>
              </a:spcAft>
              <a:buSzPts val="1800"/>
              <a:buChar char="●"/>
              <a:defRPr/>
            </a:lvl1pPr>
            <a:lvl2pPr marL="1219170" lvl="1" indent="-423323" algn="ctr">
              <a:spcBef>
                <a:spcPts val="2133"/>
              </a:spcBef>
              <a:spcAft>
                <a:spcPts val="0"/>
              </a:spcAft>
              <a:buSzPts val="1400"/>
              <a:buChar char="○"/>
              <a:defRPr/>
            </a:lvl2pPr>
            <a:lvl3pPr marL="1828754" lvl="2" indent="-423323" algn="ctr">
              <a:spcBef>
                <a:spcPts val="2133"/>
              </a:spcBef>
              <a:spcAft>
                <a:spcPts val="0"/>
              </a:spcAft>
              <a:buSzPts val="1400"/>
              <a:buChar char="■"/>
              <a:defRPr/>
            </a:lvl3pPr>
            <a:lvl4pPr marL="2438339" lvl="3" indent="-423323" algn="ctr">
              <a:spcBef>
                <a:spcPts val="2133"/>
              </a:spcBef>
              <a:spcAft>
                <a:spcPts val="0"/>
              </a:spcAft>
              <a:buSzPts val="1400"/>
              <a:buChar char="●"/>
              <a:defRPr/>
            </a:lvl4pPr>
            <a:lvl5pPr marL="3047924" lvl="4" indent="-423323" algn="ctr">
              <a:spcBef>
                <a:spcPts val="2133"/>
              </a:spcBef>
              <a:spcAft>
                <a:spcPts val="0"/>
              </a:spcAft>
              <a:buSzPts val="1400"/>
              <a:buChar char="○"/>
              <a:defRPr/>
            </a:lvl5pPr>
            <a:lvl6pPr marL="3657509" lvl="5" indent="-423323" algn="ctr">
              <a:spcBef>
                <a:spcPts val="2133"/>
              </a:spcBef>
              <a:spcAft>
                <a:spcPts val="0"/>
              </a:spcAft>
              <a:buSzPts val="1400"/>
              <a:buChar char="■"/>
              <a:defRPr/>
            </a:lvl6pPr>
            <a:lvl7pPr marL="4267093" lvl="6" indent="-423323" algn="ctr">
              <a:spcBef>
                <a:spcPts val="2133"/>
              </a:spcBef>
              <a:spcAft>
                <a:spcPts val="0"/>
              </a:spcAft>
              <a:buSzPts val="1400"/>
              <a:buChar char="●"/>
              <a:defRPr/>
            </a:lvl7pPr>
            <a:lvl8pPr marL="4876678" lvl="7" indent="-423323" algn="ctr">
              <a:spcBef>
                <a:spcPts val="2133"/>
              </a:spcBef>
              <a:spcAft>
                <a:spcPts val="0"/>
              </a:spcAft>
              <a:buSzPts val="1400"/>
              <a:buChar char="○"/>
              <a:defRPr/>
            </a:lvl8pPr>
            <a:lvl9pPr marL="5486263" lvl="8" indent="-423323" algn="ctr">
              <a:spcBef>
                <a:spcPts val="2133"/>
              </a:spcBef>
              <a:spcAft>
                <a:spcPts val="2133"/>
              </a:spcAft>
              <a:buSzPts val="1400"/>
              <a:buChar char="■"/>
              <a:defRPr/>
            </a:lvl9pPr>
          </a:lstStyle>
          <a:p>
            <a:endParaRPr/>
          </a:p>
        </p:txBody>
      </p:sp>
      <p:sp>
        <p:nvSpPr>
          <p:cNvPr id="47" name="Google Shape;47;p11"/>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80521723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47723936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 Header">
    <p:bg>
      <p:bgPr>
        <a:solidFill>
          <a:schemeClr val="dk2"/>
        </a:solidFill>
        <a:effectLst/>
      </p:bgPr>
    </p:bg>
    <p:spTree>
      <p:nvGrpSpPr>
        <p:cNvPr id="1" name="Shape 155"/>
        <p:cNvGrpSpPr/>
        <p:nvPr/>
      </p:nvGrpSpPr>
      <p:grpSpPr>
        <a:xfrm>
          <a:off x="0" y="0"/>
          <a:ext cx="0" cy="0"/>
          <a:chOff x="0" y="0"/>
          <a:chExt cx="0" cy="0"/>
        </a:xfrm>
      </p:grpSpPr>
      <p:sp>
        <p:nvSpPr>
          <p:cNvPr id="156" name="Google Shape;156;p26"/>
          <p:cNvSpPr txBox="1">
            <a:spLocks noGrp="1"/>
          </p:cNvSpPr>
          <p:nvPr>
            <p:ph type="title"/>
          </p:nvPr>
        </p:nvSpPr>
        <p:spPr>
          <a:xfrm>
            <a:off x="1625600" y="2971800"/>
            <a:ext cx="9144000" cy="1066800"/>
          </a:xfrm>
          <a:prstGeom prst="rect">
            <a:avLst/>
          </a:prstGeom>
          <a:noFill/>
          <a:ln>
            <a:noFill/>
          </a:ln>
        </p:spPr>
        <p:txBody>
          <a:bodyPr spcFirstLastPara="1" wrap="square" lIns="91425" tIns="45700" rIns="91425" bIns="45700" anchor="t" anchorCtr="0">
            <a:normAutofit/>
          </a:bodyPr>
          <a:lstStyle>
            <a:lvl1pPr lvl="0" algn="r">
              <a:spcBef>
                <a:spcPts val="0"/>
              </a:spcBef>
              <a:spcAft>
                <a:spcPts val="0"/>
              </a:spcAft>
              <a:buClr>
                <a:schemeClr val="lt2"/>
              </a:buClr>
              <a:buSzPts val="3200"/>
              <a:buFont typeface="Bookman Old Style"/>
              <a:buNone/>
              <a:defRPr sz="4267" b="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7" name="Google Shape;157;p26"/>
          <p:cNvSpPr txBox="1">
            <a:spLocks noGrp="1"/>
          </p:cNvSpPr>
          <p:nvPr>
            <p:ph type="body" idx="1"/>
          </p:nvPr>
        </p:nvSpPr>
        <p:spPr>
          <a:xfrm>
            <a:off x="1727200" y="4267200"/>
            <a:ext cx="9042400" cy="1143000"/>
          </a:xfrm>
          <a:prstGeom prst="rect">
            <a:avLst/>
          </a:prstGeom>
          <a:noFill/>
          <a:ln>
            <a:noFill/>
          </a:ln>
        </p:spPr>
        <p:txBody>
          <a:bodyPr spcFirstLastPara="1" wrap="square" lIns="91425" tIns="45700" rIns="91425" bIns="45700" anchor="t" anchorCtr="0">
            <a:normAutofit/>
          </a:bodyPr>
          <a:lstStyle>
            <a:lvl1pPr marL="609585" lvl="0" indent="-304792" algn="r">
              <a:spcBef>
                <a:spcPts val="800"/>
              </a:spcBef>
              <a:spcAft>
                <a:spcPts val="0"/>
              </a:spcAft>
              <a:buSzPts val="1520"/>
              <a:buNone/>
              <a:defRPr sz="2667">
                <a:solidFill>
                  <a:schemeClr val="lt1"/>
                </a:solidFill>
              </a:defRPr>
            </a:lvl1pPr>
            <a:lvl2pPr marL="1219170" lvl="1" indent="-304792" algn="l">
              <a:spcBef>
                <a:spcPts val="667"/>
              </a:spcBef>
              <a:spcAft>
                <a:spcPts val="0"/>
              </a:spcAft>
              <a:buSzPts val="1368"/>
              <a:buNone/>
              <a:defRPr sz="2400">
                <a:solidFill>
                  <a:schemeClr val="lt1"/>
                </a:solidFill>
              </a:defRPr>
            </a:lvl2pPr>
            <a:lvl3pPr marL="1828754" lvl="2" indent="-304792" algn="l">
              <a:spcBef>
                <a:spcPts val="667"/>
              </a:spcBef>
              <a:spcAft>
                <a:spcPts val="0"/>
              </a:spcAft>
              <a:buSzPts val="1216"/>
              <a:buNone/>
              <a:defRPr sz="2133">
                <a:solidFill>
                  <a:schemeClr val="lt1"/>
                </a:solidFill>
              </a:defRPr>
            </a:lvl3pPr>
            <a:lvl4pPr marL="2438339" lvl="3" indent="-304792" algn="l">
              <a:spcBef>
                <a:spcPts val="533"/>
              </a:spcBef>
              <a:spcAft>
                <a:spcPts val="0"/>
              </a:spcAft>
              <a:buSzPts val="980"/>
              <a:buNone/>
              <a:defRPr sz="1867">
                <a:solidFill>
                  <a:schemeClr val="lt1"/>
                </a:solidFill>
              </a:defRPr>
            </a:lvl4pPr>
            <a:lvl5pPr marL="3047924" lvl="4" indent="-304792" algn="l">
              <a:spcBef>
                <a:spcPts val="400"/>
              </a:spcBef>
              <a:spcAft>
                <a:spcPts val="0"/>
              </a:spcAft>
              <a:buSzPts val="980"/>
              <a:buNone/>
              <a:defRPr sz="1867">
                <a:solidFill>
                  <a:schemeClr val="lt1"/>
                </a:solidFill>
              </a:defRPr>
            </a:lvl5pPr>
            <a:lvl6pPr marL="3657509" lvl="5" indent="-419090" algn="l">
              <a:spcBef>
                <a:spcPts val="400"/>
              </a:spcBef>
              <a:spcAft>
                <a:spcPts val="0"/>
              </a:spcAft>
              <a:buSzPts val="1350"/>
              <a:buChar char="🞂"/>
              <a:defRPr/>
            </a:lvl6pPr>
            <a:lvl7pPr marL="4267093" lvl="6" indent="-419090" algn="l">
              <a:spcBef>
                <a:spcPts val="400"/>
              </a:spcBef>
              <a:spcAft>
                <a:spcPts val="0"/>
              </a:spcAft>
              <a:buSzPts val="1350"/>
              <a:buChar char="🞂"/>
              <a:defRPr/>
            </a:lvl7pPr>
            <a:lvl8pPr marL="4876678" lvl="7" indent="-419090" algn="l">
              <a:spcBef>
                <a:spcPts val="400"/>
              </a:spcBef>
              <a:spcAft>
                <a:spcPts val="0"/>
              </a:spcAft>
              <a:buSzPts val="1350"/>
              <a:buChar char="🞂"/>
              <a:defRPr/>
            </a:lvl8pPr>
            <a:lvl9pPr marL="5486263" lvl="8" indent="-419090" algn="l">
              <a:spcBef>
                <a:spcPts val="400"/>
              </a:spcBef>
              <a:spcAft>
                <a:spcPts val="0"/>
              </a:spcAft>
              <a:buSzPts val="1350"/>
              <a:buChar char="🞂"/>
              <a:defRPr/>
            </a:lvl9pPr>
          </a:lstStyle>
          <a:p>
            <a:endParaRPr/>
          </a:p>
        </p:txBody>
      </p:sp>
      <p:sp>
        <p:nvSpPr>
          <p:cNvPr id="158" name="Google Shape;158;p26"/>
          <p:cNvSpPr txBox="1">
            <a:spLocks noGrp="1"/>
          </p:cNvSpPr>
          <p:nvPr>
            <p:ph type="dt" idx="10"/>
          </p:nvPr>
        </p:nvSpPr>
        <p:spPr>
          <a:xfrm>
            <a:off x="8534400" y="6355080"/>
            <a:ext cx="3048000" cy="36576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9" name="Google Shape;159;p26"/>
          <p:cNvSpPr txBox="1">
            <a:spLocks noGrp="1"/>
          </p:cNvSpPr>
          <p:nvPr>
            <p:ph type="ftr" idx="11"/>
          </p:nvPr>
        </p:nvSpPr>
        <p:spPr>
          <a:xfrm>
            <a:off x="3864864" y="6355080"/>
            <a:ext cx="4632960" cy="365760"/>
          </a:xfrm>
          <a:prstGeom prst="rect">
            <a:avLst/>
          </a:prstGeom>
          <a:noFill/>
          <a:ln>
            <a:noFill/>
          </a:ln>
        </p:spPr>
        <p:txBody>
          <a:bodyPr spcFirstLastPara="1" wrap="square" lIns="91425" tIns="45700" rIns="91425" bIns="45700" anchor="t"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0" name="Google Shape;160;p26"/>
          <p:cNvSpPr txBox="1">
            <a:spLocks noGrp="1"/>
          </p:cNvSpPr>
          <p:nvPr>
            <p:ph type="sldNum" idx="12"/>
          </p:nvPr>
        </p:nvSpPr>
        <p:spPr>
          <a:xfrm>
            <a:off x="1426464" y="6355080"/>
            <a:ext cx="2027936" cy="365760"/>
          </a:xfrm>
          <a:prstGeom prst="rect">
            <a:avLst/>
          </a:prstGeom>
          <a:noFill/>
          <a:ln>
            <a:noFill/>
          </a:ln>
        </p:spPr>
        <p:txBody>
          <a:bodyPr spcFirstLastPara="1" wrap="square" lIns="91425" tIns="45700" rIns="91425" bIns="45700" anchor="t"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fld id="{00000000-1234-1234-1234-123412341234}" type="slidenum">
              <a:rPr lang="en" smtClean="0"/>
              <a:pPr/>
              <a:t>‹#›</a:t>
            </a:fld>
            <a:endParaRPr lang="en"/>
          </a:p>
        </p:txBody>
      </p:sp>
      <p:sp>
        <p:nvSpPr>
          <p:cNvPr id="161" name="Google Shape;161;p26"/>
          <p:cNvSpPr/>
          <p:nvPr/>
        </p:nvSpPr>
        <p:spPr>
          <a:xfrm>
            <a:off x="1219200" y="2819400"/>
            <a:ext cx="9753600" cy="1280160"/>
          </a:xfrm>
          <a:prstGeom prst="rect">
            <a:avLst/>
          </a:prstGeom>
          <a:noFill/>
          <a:ln w="9525" cap="rnd" cmpd="sng">
            <a:solidFill>
              <a:schemeClr val="accent1"/>
            </a:solidFill>
            <a:prstDash val="solid"/>
            <a:round/>
            <a:headEnd type="none" w="sm" len="sm"/>
            <a:tailEnd type="none" w="sm" len="sm"/>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400" b="0" i="0" u="none" strike="noStrike" cap="none">
              <a:solidFill>
                <a:schemeClr val="lt1"/>
              </a:solidFill>
              <a:latin typeface="Gill Sans"/>
              <a:ea typeface="Gill Sans"/>
              <a:cs typeface="Gill Sans"/>
              <a:sym typeface="Gill Sans"/>
            </a:endParaRPr>
          </a:p>
        </p:txBody>
      </p:sp>
      <p:sp>
        <p:nvSpPr>
          <p:cNvPr id="162" name="Google Shape;162;p26"/>
          <p:cNvSpPr/>
          <p:nvPr/>
        </p:nvSpPr>
        <p:spPr>
          <a:xfrm>
            <a:off x="1219200" y="2819400"/>
            <a:ext cx="304800" cy="1280160"/>
          </a:xfrm>
          <a:prstGeom prst="rect">
            <a:avLst/>
          </a:prstGeom>
          <a:solidFill>
            <a:schemeClr val="accent1"/>
          </a:solidFill>
          <a:ln>
            <a:noFill/>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400" b="0" i="0" u="none" strike="noStrike" cap="none">
              <a:solidFill>
                <a:schemeClr val="lt1"/>
              </a:solidFill>
              <a:latin typeface="Gill Sans"/>
              <a:ea typeface="Gill Sans"/>
              <a:cs typeface="Gill Sans"/>
              <a:sym typeface="Gill Sans"/>
            </a:endParaRPr>
          </a:p>
        </p:txBody>
      </p:sp>
    </p:spTree>
    <p:extLst>
      <p:ext uri="{BB962C8B-B14F-4D97-AF65-F5344CB8AC3E}">
        <p14:creationId xmlns:p14="http://schemas.microsoft.com/office/powerpoint/2010/main" val="27379845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94285-5462-4CCE-ACF8-3A85579EE0D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F13117A9-E8E9-417E-8A01-56E480101BC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47EE161-0ADA-4DE0-A71E-312C5529DBE0}"/>
              </a:ext>
            </a:extLst>
          </p:cNvPr>
          <p:cNvSpPr>
            <a:spLocks noGrp="1"/>
          </p:cNvSpPr>
          <p:nvPr>
            <p:ph type="dt" sz="half" idx="10"/>
          </p:nvPr>
        </p:nvSpPr>
        <p:spPr/>
        <p:txBody>
          <a:bodyPr/>
          <a:lstStyle/>
          <a:p>
            <a:fld id="{07F66E27-B07D-4E88-869E-94747124998D}" type="datetimeFigureOut">
              <a:rPr lang="en-GB" smtClean="0"/>
              <a:t>02/05/2021</a:t>
            </a:fld>
            <a:endParaRPr lang="en-GB" dirty="0"/>
          </a:p>
        </p:txBody>
      </p:sp>
      <p:sp>
        <p:nvSpPr>
          <p:cNvPr id="5" name="Footer Placeholder 4">
            <a:extLst>
              <a:ext uri="{FF2B5EF4-FFF2-40B4-BE49-F238E27FC236}">
                <a16:creationId xmlns:a16="http://schemas.microsoft.com/office/drawing/2014/main" id="{682C953B-BD45-4C44-BB10-B39BB7F0786B}"/>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E9500971-9F31-4B42-969C-494C104CD7E5}"/>
              </a:ext>
            </a:extLst>
          </p:cNvPr>
          <p:cNvSpPr>
            <a:spLocks noGrp="1"/>
          </p:cNvSpPr>
          <p:nvPr>
            <p:ph type="sldNum" sz="quarter" idx="12"/>
          </p:nvPr>
        </p:nvSpPr>
        <p:spPr/>
        <p:txBody>
          <a:bodyPr/>
          <a:lstStyle/>
          <a:p>
            <a:fld id="{AFE434BC-8705-4F1B-A2FA-79855CA5C31C}" type="slidenum">
              <a:rPr lang="en-GB" smtClean="0"/>
              <a:t>‹#›</a:t>
            </a:fld>
            <a:endParaRPr lang="en-GB" dirty="0"/>
          </a:p>
        </p:txBody>
      </p:sp>
    </p:spTree>
    <p:extLst>
      <p:ext uri="{BB962C8B-B14F-4D97-AF65-F5344CB8AC3E}">
        <p14:creationId xmlns:p14="http://schemas.microsoft.com/office/powerpoint/2010/main" val="42124074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A698C-F6C8-4DE2-B673-DBD001CD5F5C}"/>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E1D55048-5623-438C-8E0D-6A49BA12375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51E02BF9-3E73-442C-844D-FE2D74E8E9B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2AA62F62-18E7-4243-A2AC-BB6401542731}"/>
              </a:ext>
            </a:extLst>
          </p:cNvPr>
          <p:cNvSpPr>
            <a:spLocks noGrp="1"/>
          </p:cNvSpPr>
          <p:nvPr>
            <p:ph type="dt" sz="half" idx="10"/>
          </p:nvPr>
        </p:nvSpPr>
        <p:spPr/>
        <p:txBody>
          <a:bodyPr/>
          <a:lstStyle/>
          <a:p>
            <a:fld id="{07F66E27-B07D-4E88-869E-94747124998D}" type="datetimeFigureOut">
              <a:rPr lang="en-GB" smtClean="0"/>
              <a:t>02/05/2021</a:t>
            </a:fld>
            <a:endParaRPr lang="en-GB" dirty="0"/>
          </a:p>
        </p:txBody>
      </p:sp>
      <p:sp>
        <p:nvSpPr>
          <p:cNvPr id="6" name="Footer Placeholder 5">
            <a:extLst>
              <a:ext uri="{FF2B5EF4-FFF2-40B4-BE49-F238E27FC236}">
                <a16:creationId xmlns:a16="http://schemas.microsoft.com/office/drawing/2014/main" id="{87098745-7073-4645-A50D-0F0CF58AFA6C}"/>
              </a:ext>
            </a:extLst>
          </p:cNvPr>
          <p:cNvSpPr>
            <a:spLocks noGrp="1"/>
          </p:cNvSpPr>
          <p:nvPr>
            <p:ph type="ftr" sz="quarter" idx="11"/>
          </p:nvPr>
        </p:nvSpPr>
        <p:spPr/>
        <p:txBody>
          <a:bodyPr/>
          <a:lstStyle/>
          <a:p>
            <a:endParaRPr lang="en-GB" dirty="0"/>
          </a:p>
        </p:txBody>
      </p:sp>
      <p:sp>
        <p:nvSpPr>
          <p:cNvPr id="7" name="Slide Number Placeholder 6">
            <a:extLst>
              <a:ext uri="{FF2B5EF4-FFF2-40B4-BE49-F238E27FC236}">
                <a16:creationId xmlns:a16="http://schemas.microsoft.com/office/drawing/2014/main" id="{F1F6D711-AE9C-48B3-A006-AF6CA1744080}"/>
              </a:ext>
            </a:extLst>
          </p:cNvPr>
          <p:cNvSpPr>
            <a:spLocks noGrp="1"/>
          </p:cNvSpPr>
          <p:nvPr>
            <p:ph type="sldNum" sz="quarter" idx="12"/>
          </p:nvPr>
        </p:nvSpPr>
        <p:spPr/>
        <p:txBody>
          <a:bodyPr/>
          <a:lstStyle/>
          <a:p>
            <a:fld id="{AFE434BC-8705-4F1B-A2FA-79855CA5C31C}" type="slidenum">
              <a:rPr lang="en-GB" smtClean="0"/>
              <a:t>‹#›</a:t>
            </a:fld>
            <a:endParaRPr lang="en-GB" dirty="0"/>
          </a:p>
        </p:txBody>
      </p:sp>
    </p:spTree>
    <p:extLst>
      <p:ext uri="{BB962C8B-B14F-4D97-AF65-F5344CB8AC3E}">
        <p14:creationId xmlns:p14="http://schemas.microsoft.com/office/powerpoint/2010/main" val="14626424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E34140-91DD-4049-9C64-043D71556E57}"/>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5BF42B16-3AE4-4FFD-B1FB-E24260EB055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719726D-6D83-4650-B0E7-8318E52366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7ED8283A-5997-43F1-AF8A-8111C28BC0F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1F8F034-37B0-4F9C-A80C-5DBE1EA49CA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6473B1BE-95C0-4DFC-BF0B-61027EAE87E3}"/>
              </a:ext>
            </a:extLst>
          </p:cNvPr>
          <p:cNvSpPr>
            <a:spLocks noGrp="1"/>
          </p:cNvSpPr>
          <p:nvPr>
            <p:ph type="dt" sz="half" idx="10"/>
          </p:nvPr>
        </p:nvSpPr>
        <p:spPr/>
        <p:txBody>
          <a:bodyPr/>
          <a:lstStyle/>
          <a:p>
            <a:fld id="{07F66E27-B07D-4E88-869E-94747124998D}" type="datetimeFigureOut">
              <a:rPr lang="en-GB" smtClean="0"/>
              <a:t>02/05/2021</a:t>
            </a:fld>
            <a:endParaRPr lang="en-GB" dirty="0"/>
          </a:p>
        </p:txBody>
      </p:sp>
      <p:sp>
        <p:nvSpPr>
          <p:cNvPr id="8" name="Footer Placeholder 7">
            <a:extLst>
              <a:ext uri="{FF2B5EF4-FFF2-40B4-BE49-F238E27FC236}">
                <a16:creationId xmlns:a16="http://schemas.microsoft.com/office/drawing/2014/main" id="{9C35CFDE-EED6-400B-BD47-27428ED193DD}"/>
              </a:ext>
            </a:extLst>
          </p:cNvPr>
          <p:cNvSpPr>
            <a:spLocks noGrp="1"/>
          </p:cNvSpPr>
          <p:nvPr>
            <p:ph type="ftr" sz="quarter" idx="11"/>
          </p:nvPr>
        </p:nvSpPr>
        <p:spPr/>
        <p:txBody>
          <a:bodyPr/>
          <a:lstStyle/>
          <a:p>
            <a:endParaRPr lang="en-GB" dirty="0"/>
          </a:p>
        </p:txBody>
      </p:sp>
      <p:sp>
        <p:nvSpPr>
          <p:cNvPr id="9" name="Slide Number Placeholder 8">
            <a:extLst>
              <a:ext uri="{FF2B5EF4-FFF2-40B4-BE49-F238E27FC236}">
                <a16:creationId xmlns:a16="http://schemas.microsoft.com/office/drawing/2014/main" id="{BB0F7E3A-07CF-45B6-A03A-AE70B8FFBCCA}"/>
              </a:ext>
            </a:extLst>
          </p:cNvPr>
          <p:cNvSpPr>
            <a:spLocks noGrp="1"/>
          </p:cNvSpPr>
          <p:nvPr>
            <p:ph type="sldNum" sz="quarter" idx="12"/>
          </p:nvPr>
        </p:nvSpPr>
        <p:spPr/>
        <p:txBody>
          <a:bodyPr/>
          <a:lstStyle/>
          <a:p>
            <a:fld id="{AFE434BC-8705-4F1B-A2FA-79855CA5C31C}" type="slidenum">
              <a:rPr lang="en-GB" smtClean="0"/>
              <a:t>‹#›</a:t>
            </a:fld>
            <a:endParaRPr lang="en-GB" dirty="0"/>
          </a:p>
        </p:txBody>
      </p:sp>
    </p:spTree>
    <p:extLst>
      <p:ext uri="{BB962C8B-B14F-4D97-AF65-F5344CB8AC3E}">
        <p14:creationId xmlns:p14="http://schemas.microsoft.com/office/powerpoint/2010/main" val="41479019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D9F6DC-BB71-45E0-A5A7-577E40D15D3C}"/>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CD01F452-9A3F-4A42-BED1-56683B652935}"/>
              </a:ext>
            </a:extLst>
          </p:cNvPr>
          <p:cNvSpPr>
            <a:spLocks noGrp="1"/>
          </p:cNvSpPr>
          <p:nvPr>
            <p:ph type="dt" sz="half" idx="10"/>
          </p:nvPr>
        </p:nvSpPr>
        <p:spPr/>
        <p:txBody>
          <a:bodyPr/>
          <a:lstStyle/>
          <a:p>
            <a:fld id="{07F66E27-B07D-4E88-869E-94747124998D}" type="datetimeFigureOut">
              <a:rPr lang="en-GB" smtClean="0"/>
              <a:t>02/05/2021</a:t>
            </a:fld>
            <a:endParaRPr lang="en-GB" dirty="0"/>
          </a:p>
        </p:txBody>
      </p:sp>
      <p:sp>
        <p:nvSpPr>
          <p:cNvPr id="4" name="Footer Placeholder 3">
            <a:extLst>
              <a:ext uri="{FF2B5EF4-FFF2-40B4-BE49-F238E27FC236}">
                <a16:creationId xmlns:a16="http://schemas.microsoft.com/office/drawing/2014/main" id="{EEA21FB1-54B6-434B-AB34-C094C210CD7A}"/>
              </a:ext>
            </a:extLst>
          </p:cNvPr>
          <p:cNvSpPr>
            <a:spLocks noGrp="1"/>
          </p:cNvSpPr>
          <p:nvPr>
            <p:ph type="ftr" sz="quarter" idx="11"/>
          </p:nvPr>
        </p:nvSpPr>
        <p:spPr/>
        <p:txBody>
          <a:bodyPr/>
          <a:lstStyle/>
          <a:p>
            <a:endParaRPr lang="en-GB" dirty="0"/>
          </a:p>
        </p:txBody>
      </p:sp>
      <p:sp>
        <p:nvSpPr>
          <p:cNvPr id="5" name="Slide Number Placeholder 4">
            <a:extLst>
              <a:ext uri="{FF2B5EF4-FFF2-40B4-BE49-F238E27FC236}">
                <a16:creationId xmlns:a16="http://schemas.microsoft.com/office/drawing/2014/main" id="{895C14E3-58E6-41C0-967E-B6108B52D436}"/>
              </a:ext>
            </a:extLst>
          </p:cNvPr>
          <p:cNvSpPr>
            <a:spLocks noGrp="1"/>
          </p:cNvSpPr>
          <p:nvPr>
            <p:ph type="sldNum" sz="quarter" idx="12"/>
          </p:nvPr>
        </p:nvSpPr>
        <p:spPr/>
        <p:txBody>
          <a:bodyPr/>
          <a:lstStyle/>
          <a:p>
            <a:fld id="{AFE434BC-8705-4F1B-A2FA-79855CA5C31C}" type="slidenum">
              <a:rPr lang="en-GB" smtClean="0"/>
              <a:t>‹#›</a:t>
            </a:fld>
            <a:endParaRPr lang="en-GB" dirty="0"/>
          </a:p>
        </p:txBody>
      </p:sp>
    </p:spTree>
    <p:extLst>
      <p:ext uri="{BB962C8B-B14F-4D97-AF65-F5344CB8AC3E}">
        <p14:creationId xmlns:p14="http://schemas.microsoft.com/office/powerpoint/2010/main" val="27821868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B6E6EDE-1F93-420C-87C6-5A42D15C4CE4}"/>
              </a:ext>
            </a:extLst>
          </p:cNvPr>
          <p:cNvSpPr>
            <a:spLocks noGrp="1"/>
          </p:cNvSpPr>
          <p:nvPr>
            <p:ph type="dt" sz="half" idx="10"/>
          </p:nvPr>
        </p:nvSpPr>
        <p:spPr/>
        <p:txBody>
          <a:bodyPr/>
          <a:lstStyle/>
          <a:p>
            <a:fld id="{07F66E27-B07D-4E88-869E-94747124998D}" type="datetimeFigureOut">
              <a:rPr lang="en-GB" smtClean="0"/>
              <a:t>02/05/2021</a:t>
            </a:fld>
            <a:endParaRPr lang="en-GB" dirty="0"/>
          </a:p>
        </p:txBody>
      </p:sp>
      <p:sp>
        <p:nvSpPr>
          <p:cNvPr id="3" name="Footer Placeholder 2">
            <a:extLst>
              <a:ext uri="{FF2B5EF4-FFF2-40B4-BE49-F238E27FC236}">
                <a16:creationId xmlns:a16="http://schemas.microsoft.com/office/drawing/2014/main" id="{3AFFBA7E-3B25-4E53-9AEC-21AB4DB511FD}"/>
              </a:ext>
            </a:extLst>
          </p:cNvPr>
          <p:cNvSpPr>
            <a:spLocks noGrp="1"/>
          </p:cNvSpPr>
          <p:nvPr>
            <p:ph type="ftr" sz="quarter" idx="11"/>
          </p:nvPr>
        </p:nvSpPr>
        <p:spPr/>
        <p:txBody>
          <a:bodyPr/>
          <a:lstStyle/>
          <a:p>
            <a:endParaRPr lang="en-GB" dirty="0"/>
          </a:p>
        </p:txBody>
      </p:sp>
      <p:sp>
        <p:nvSpPr>
          <p:cNvPr id="4" name="Slide Number Placeholder 3">
            <a:extLst>
              <a:ext uri="{FF2B5EF4-FFF2-40B4-BE49-F238E27FC236}">
                <a16:creationId xmlns:a16="http://schemas.microsoft.com/office/drawing/2014/main" id="{31B8383E-0DE9-43AF-AC7C-6A1852C62E5B}"/>
              </a:ext>
            </a:extLst>
          </p:cNvPr>
          <p:cNvSpPr>
            <a:spLocks noGrp="1"/>
          </p:cNvSpPr>
          <p:nvPr>
            <p:ph type="sldNum" sz="quarter" idx="12"/>
          </p:nvPr>
        </p:nvSpPr>
        <p:spPr/>
        <p:txBody>
          <a:bodyPr/>
          <a:lstStyle/>
          <a:p>
            <a:fld id="{AFE434BC-8705-4F1B-A2FA-79855CA5C31C}" type="slidenum">
              <a:rPr lang="en-GB" smtClean="0"/>
              <a:t>‹#›</a:t>
            </a:fld>
            <a:endParaRPr lang="en-GB" dirty="0"/>
          </a:p>
        </p:txBody>
      </p:sp>
    </p:spTree>
    <p:extLst>
      <p:ext uri="{BB962C8B-B14F-4D97-AF65-F5344CB8AC3E}">
        <p14:creationId xmlns:p14="http://schemas.microsoft.com/office/powerpoint/2010/main" val="17130091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70BFDB-108C-49A4-8D61-B8EDC5D739B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836F1C6A-E6A1-47C2-91DF-5C1DF1C75E8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9A8EE100-3F94-4A3E-8297-71884BCFB72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6800E5D-6D10-469C-8F0F-8DA6FF4F644F}"/>
              </a:ext>
            </a:extLst>
          </p:cNvPr>
          <p:cNvSpPr>
            <a:spLocks noGrp="1"/>
          </p:cNvSpPr>
          <p:nvPr>
            <p:ph type="dt" sz="half" idx="10"/>
          </p:nvPr>
        </p:nvSpPr>
        <p:spPr/>
        <p:txBody>
          <a:bodyPr/>
          <a:lstStyle/>
          <a:p>
            <a:fld id="{07F66E27-B07D-4E88-869E-94747124998D}" type="datetimeFigureOut">
              <a:rPr lang="en-GB" smtClean="0"/>
              <a:t>02/05/2021</a:t>
            </a:fld>
            <a:endParaRPr lang="en-GB" dirty="0"/>
          </a:p>
        </p:txBody>
      </p:sp>
      <p:sp>
        <p:nvSpPr>
          <p:cNvPr id="6" name="Footer Placeholder 5">
            <a:extLst>
              <a:ext uri="{FF2B5EF4-FFF2-40B4-BE49-F238E27FC236}">
                <a16:creationId xmlns:a16="http://schemas.microsoft.com/office/drawing/2014/main" id="{2822F283-6F39-4E5B-8624-B8EEE0983DFB}"/>
              </a:ext>
            </a:extLst>
          </p:cNvPr>
          <p:cNvSpPr>
            <a:spLocks noGrp="1"/>
          </p:cNvSpPr>
          <p:nvPr>
            <p:ph type="ftr" sz="quarter" idx="11"/>
          </p:nvPr>
        </p:nvSpPr>
        <p:spPr/>
        <p:txBody>
          <a:bodyPr/>
          <a:lstStyle/>
          <a:p>
            <a:endParaRPr lang="en-GB" dirty="0"/>
          </a:p>
        </p:txBody>
      </p:sp>
      <p:sp>
        <p:nvSpPr>
          <p:cNvPr id="7" name="Slide Number Placeholder 6">
            <a:extLst>
              <a:ext uri="{FF2B5EF4-FFF2-40B4-BE49-F238E27FC236}">
                <a16:creationId xmlns:a16="http://schemas.microsoft.com/office/drawing/2014/main" id="{3761225F-824C-4217-9F3C-6B898920F844}"/>
              </a:ext>
            </a:extLst>
          </p:cNvPr>
          <p:cNvSpPr>
            <a:spLocks noGrp="1"/>
          </p:cNvSpPr>
          <p:nvPr>
            <p:ph type="sldNum" sz="quarter" idx="12"/>
          </p:nvPr>
        </p:nvSpPr>
        <p:spPr/>
        <p:txBody>
          <a:bodyPr/>
          <a:lstStyle/>
          <a:p>
            <a:fld id="{AFE434BC-8705-4F1B-A2FA-79855CA5C31C}" type="slidenum">
              <a:rPr lang="en-GB" smtClean="0"/>
              <a:t>‹#›</a:t>
            </a:fld>
            <a:endParaRPr lang="en-GB" dirty="0"/>
          </a:p>
        </p:txBody>
      </p:sp>
    </p:spTree>
    <p:extLst>
      <p:ext uri="{BB962C8B-B14F-4D97-AF65-F5344CB8AC3E}">
        <p14:creationId xmlns:p14="http://schemas.microsoft.com/office/powerpoint/2010/main" val="16284230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D37D12-C50C-4CD5-AEB1-506EBDCD288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9DC618AF-FD30-4BCF-BB72-80562E5E68E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dirty="0"/>
          </a:p>
        </p:txBody>
      </p:sp>
      <p:sp>
        <p:nvSpPr>
          <p:cNvPr id="4" name="Text Placeholder 3">
            <a:extLst>
              <a:ext uri="{FF2B5EF4-FFF2-40B4-BE49-F238E27FC236}">
                <a16:creationId xmlns:a16="http://schemas.microsoft.com/office/drawing/2014/main" id="{8E600CF8-39B9-474A-AB7A-E3404A0DBE9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C769860-8231-4C0F-89F1-1B0A2E98F341}"/>
              </a:ext>
            </a:extLst>
          </p:cNvPr>
          <p:cNvSpPr>
            <a:spLocks noGrp="1"/>
          </p:cNvSpPr>
          <p:nvPr>
            <p:ph type="dt" sz="half" idx="10"/>
          </p:nvPr>
        </p:nvSpPr>
        <p:spPr/>
        <p:txBody>
          <a:bodyPr/>
          <a:lstStyle/>
          <a:p>
            <a:fld id="{07F66E27-B07D-4E88-869E-94747124998D}" type="datetimeFigureOut">
              <a:rPr lang="en-GB" smtClean="0"/>
              <a:t>02/05/2021</a:t>
            </a:fld>
            <a:endParaRPr lang="en-GB" dirty="0"/>
          </a:p>
        </p:txBody>
      </p:sp>
      <p:sp>
        <p:nvSpPr>
          <p:cNvPr id="6" name="Footer Placeholder 5">
            <a:extLst>
              <a:ext uri="{FF2B5EF4-FFF2-40B4-BE49-F238E27FC236}">
                <a16:creationId xmlns:a16="http://schemas.microsoft.com/office/drawing/2014/main" id="{2C621CFF-8B01-41C3-BE38-1B4C08EB573B}"/>
              </a:ext>
            </a:extLst>
          </p:cNvPr>
          <p:cNvSpPr>
            <a:spLocks noGrp="1"/>
          </p:cNvSpPr>
          <p:nvPr>
            <p:ph type="ftr" sz="quarter" idx="11"/>
          </p:nvPr>
        </p:nvSpPr>
        <p:spPr/>
        <p:txBody>
          <a:bodyPr/>
          <a:lstStyle/>
          <a:p>
            <a:endParaRPr lang="en-GB" dirty="0"/>
          </a:p>
        </p:txBody>
      </p:sp>
      <p:sp>
        <p:nvSpPr>
          <p:cNvPr id="7" name="Slide Number Placeholder 6">
            <a:extLst>
              <a:ext uri="{FF2B5EF4-FFF2-40B4-BE49-F238E27FC236}">
                <a16:creationId xmlns:a16="http://schemas.microsoft.com/office/drawing/2014/main" id="{15774F66-B048-4044-A121-218575D90080}"/>
              </a:ext>
            </a:extLst>
          </p:cNvPr>
          <p:cNvSpPr>
            <a:spLocks noGrp="1"/>
          </p:cNvSpPr>
          <p:nvPr>
            <p:ph type="sldNum" sz="quarter" idx="12"/>
          </p:nvPr>
        </p:nvSpPr>
        <p:spPr/>
        <p:txBody>
          <a:bodyPr/>
          <a:lstStyle/>
          <a:p>
            <a:fld id="{AFE434BC-8705-4F1B-A2FA-79855CA5C31C}" type="slidenum">
              <a:rPr lang="en-GB" smtClean="0"/>
              <a:t>‹#›</a:t>
            </a:fld>
            <a:endParaRPr lang="en-GB" dirty="0"/>
          </a:p>
        </p:txBody>
      </p:sp>
    </p:spTree>
    <p:extLst>
      <p:ext uri="{BB962C8B-B14F-4D97-AF65-F5344CB8AC3E}">
        <p14:creationId xmlns:p14="http://schemas.microsoft.com/office/powerpoint/2010/main" val="34681017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1A9896D-82FD-445A-A04B-EE102AF9059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A5B4B1C0-331B-4925-B17B-06FFF6C3D43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3116EE65-E39D-4DEC-9BDD-D998B2E3C4D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7F66E27-B07D-4E88-869E-94747124998D}" type="datetimeFigureOut">
              <a:rPr lang="en-GB" smtClean="0"/>
              <a:t>02/05/2021</a:t>
            </a:fld>
            <a:endParaRPr lang="en-GB" dirty="0"/>
          </a:p>
        </p:txBody>
      </p:sp>
      <p:sp>
        <p:nvSpPr>
          <p:cNvPr id="5" name="Footer Placeholder 4">
            <a:extLst>
              <a:ext uri="{FF2B5EF4-FFF2-40B4-BE49-F238E27FC236}">
                <a16:creationId xmlns:a16="http://schemas.microsoft.com/office/drawing/2014/main" id="{B0079F9C-FD67-4236-80D9-F29842F1082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p>
        </p:txBody>
      </p:sp>
      <p:sp>
        <p:nvSpPr>
          <p:cNvPr id="6" name="Slide Number Placeholder 5">
            <a:extLst>
              <a:ext uri="{FF2B5EF4-FFF2-40B4-BE49-F238E27FC236}">
                <a16:creationId xmlns:a16="http://schemas.microsoft.com/office/drawing/2014/main" id="{377C6461-09ED-4C95-9FCF-39CC86FD7C5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FE434BC-8705-4F1B-A2FA-79855CA5C31C}" type="slidenum">
              <a:rPr lang="en-GB" smtClean="0"/>
              <a:t>‹#›</a:t>
            </a:fld>
            <a:endParaRPr lang="en-GB" dirty="0"/>
          </a:p>
        </p:txBody>
      </p:sp>
    </p:spTree>
    <p:extLst>
      <p:ext uri="{BB962C8B-B14F-4D97-AF65-F5344CB8AC3E}">
        <p14:creationId xmlns:p14="http://schemas.microsoft.com/office/powerpoint/2010/main" val="38763426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7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lvl="0" algn="r">
              <a:buNone/>
              <a:defRPr sz="1333">
                <a:solidFill>
                  <a:schemeClr val="dk2"/>
                </a:solidFill>
              </a:defRPr>
            </a:lvl1pPr>
            <a:lvl2pPr lvl="1" algn="r">
              <a:buNone/>
              <a:defRPr sz="1333">
                <a:solidFill>
                  <a:schemeClr val="dk2"/>
                </a:solidFill>
              </a:defRPr>
            </a:lvl2pPr>
            <a:lvl3pPr lvl="2" algn="r">
              <a:buNone/>
              <a:defRPr sz="1333">
                <a:solidFill>
                  <a:schemeClr val="dk2"/>
                </a:solidFill>
              </a:defRPr>
            </a:lvl3pPr>
            <a:lvl4pPr lvl="3" algn="r">
              <a:buNone/>
              <a:defRPr sz="1333">
                <a:solidFill>
                  <a:schemeClr val="dk2"/>
                </a:solidFill>
              </a:defRPr>
            </a:lvl4pPr>
            <a:lvl5pPr lvl="4" algn="r">
              <a:buNone/>
              <a:defRPr sz="1333">
                <a:solidFill>
                  <a:schemeClr val="dk2"/>
                </a:solidFill>
              </a:defRPr>
            </a:lvl5pPr>
            <a:lvl6pPr lvl="5" algn="r">
              <a:buNone/>
              <a:defRPr sz="1333">
                <a:solidFill>
                  <a:schemeClr val="dk2"/>
                </a:solidFill>
              </a:defRPr>
            </a:lvl6pPr>
            <a:lvl7pPr lvl="6" algn="r">
              <a:buNone/>
              <a:defRPr sz="1333">
                <a:solidFill>
                  <a:schemeClr val="dk2"/>
                </a:solidFill>
              </a:defRPr>
            </a:lvl7pPr>
            <a:lvl8pPr lvl="7" algn="r">
              <a:buNone/>
              <a:defRPr sz="1333">
                <a:solidFill>
                  <a:schemeClr val="dk2"/>
                </a:solidFill>
              </a:defRPr>
            </a:lvl8pPr>
            <a:lvl9pPr lvl="8" algn="r">
              <a:buNone/>
              <a:defRPr sz="1333">
                <a:solidFill>
                  <a:schemeClr val="dk2"/>
                </a:solidFill>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691243073"/>
      </p:ext>
    </p:extLst>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46"/>
        <p:cNvGrpSpPr/>
        <p:nvPr/>
      </p:nvGrpSpPr>
      <p:grpSpPr>
        <a:xfrm>
          <a:off x="0" y="0"/>
          <a:ext cx="0" cy="0"/>
          <a:chOff x="0" y="0"/>
          <a:chExt cx="0" cy="0"/>
        </a:xfrm>
      </p:grpSpPr>
      <p:sp>
        <p:nvSpPr>
          <p:cNvPr id="147" name="Google Shape;147;p25"/>
          <p:cNvSpPr txBox="1">
            <a:spLocks noGrp="1"/>
          </p:cNvSpPr>
          <p:nvPr>
            <p:ph type="title"/>
          </p:nvPr>
        </p:nvSpPr>
        <p:spPr>
          <a:xfrm>
            <a:off x="609600" y="152400"/>
            <a:ext cx="10972800" cy="990600"/>
          </a:xfrm>
          <a:prstGeom prst="rect">
            <a:avLst/>
          </a:prstGeom>
          <a:noFill/>
          <a:ln>
            <a:noFill/>
          </a:ln>
        </p:spPr>
        <p:txBody>
          <a:bodyPr spcFirstLastPara="1" wrap="square" lIns="91425" tIns="45700" rIns="91425" bIns="45700" anchor="b" anchorCtr="0">
            <a:normAutofit/>
          </a:bodyPr>
          <a:lstStyle>
            <a:lvl1pPr marR="0" lvl="0" algn="l" rtl="0">
              <a:spcBef>
                <a:spcPts val="0"/>
              </a:spcBef>
              <a:spcAft>
                <a:spcPts val="0"/>
              </a:spcAft>
              <a:buClr>
                <a:schemeClr val="lt2"/>
              </a:buClr>
              <a:buSzPts val="3200"/>
              <a:buFont typeface="Bookman Old Style"/>
              <a:buNone/>
              <a:defRPr sz="3200" b="0" i="0" u="none" strike="noStrike" cap="none">
                <a:solidFill>
                  <a:schemeClr val="lt2"/>
                </a:solidFill>
                <a:latin typeface="Bookman Old Style"/>
                <a:ea typeface="Bookman Old Style"/>
                <a:cs typeface="Bookman Old Style"/>
                <a:sym typeface="Bookman Old Style"/>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48" name="Google Shape;148;p25"/>
          <p:cNvSpPr txBox="1">
            <a:spLocks noGrp="1"/>
          </p:cNvSpPr>
          <p:nvPr>
            <p:ph type="body" idx="1"/>
          </p:nvPr>
        </p:nvSpPr>
        <p:spPr>
          <a:xfrm>
            <a:off x="609600" y="1219200"/>
            <a:ext cx="10972800" cy="4910328"/>
          </a:xfrm>
          <a:prstGeom prst="rect">
            <a:avLst/>
          </a:prstGeom>
          <a:noFill/>
          <a:ln>
            <a:noFill/>
          </a:ln>
        </p:spPr>
        <p:txBody>
          <a:bodyPr spcFirstLastPara="1" wrap="square" lIns="91425" tIns="45700" rIns="91425" bIns="45700" anchor="t" anchorCtr="0">
            <a:normAutofit/>
          </a:bodyPr>
          <a:lstStyle>
            <a:lvl1pPr marL="457200" marR="0" lvl="0" indent="-354076" algn="l" rtl="0">
              <a:spcBef>
                <a:spcPts val="600"/>
              </a:spcBef>
              <a:spcAft>
                <a:spcPts val="0"/>
              </a:spcAft>
              <a:buClr>
                <a:schemeClr val="accent1"/>
              </a:buClr>
              <a:buSzPts val="1976"/>
              <a:buFont typeface="Noto Sans Symbols"/>
              <a:buChar char="🞂"/>
              <a:defRPr sz="2600" b="0" i="0" u="none" strike="noStrike" cap="none">
                <a:solidFill>
                  <a:schemeClr val="lt1"/>
                </a:solidFill>
                <a:latin typeface="Gill Sans"/>
                <a:ea typeface="Gill Sans"/>
                <a:cs typeface="Gill Sans"/>
                <a:sym typeface="Gill Sans"/>
              </a:defRPr>
            </a:lvl1pPr>
            <a:lvl2pPr marL="914400" marR="0" lvl="1" indent="-339597" algn="l" rtl="0">
              <a:spcBef>
                <a:spcPts val="500"/>
              </a:spcBef>
              <a:spcAft>
                <a:spcPts val="0"/>
              </a:spcAft>
              <a:buClr>
                <a:schemeClr val="accent2"/>
              </a:buClr>
              <a:buSzPts val="1748"/>
              <a:buFont typeface="Noto Sans Symbols"/>
              <a:buChar char="🞂"/>
              <a:defRPr sz="2300" b="0" i="0" u="none" strike="noStrike" cap="none">
                <a:solidFill>
                  <a:schemeClr val="lt2"/>
                </a:solidFill>
                <a:latin typeface="Gill Sans"/>
                <a:ea typeface="Gill Sans"/>
                <a:cs typeface="Gill Sans"/>
                <a:sym typeface="Gill Sans"/>
              </a:defRPr>
            </a:lvl2pPr>
            <a:lvl3pPr marL="1371600" marR="0" lvl="2" indent="-325119" algn="l" rtl="0">
              <a:spcBef>
                <a:spcPts val="500"/>
              </a:spcBef>
              <a:spcAft>
                <a:spcPts val="0"/>
              </a:spcAft>
              <a:buClr>
                <a:schemeClr val="dk1"/>
              </a:buClr>
              <a:buSzPts val="1520"/>
              <a:buFont typeface="Noto Sans Symbols"/>
              <a:buChar char="🞂"/>
              <a:defRPr sz="2000" b="0" i="0" u="none" strike="noStrike" cap="none">
                <a:solidFill>
                  <a:schemeClr val="lt1"/>
                </a:solidFill>
                <a:latin typeface="Gill Sans"/>
                <a:ea typeface="Gill Sans"/>
                <a:cs typeface="Gill Sans"/>
                <a:sym typeface="Gill Sans"/>
              </a:defRPr>
            </a:lvl3pPr>
            <a:lvl4pPr marL="1828800" marR="0" lvl="3" indent="-308610" algn="l" rtl="0">
              <a:spcBef>
                <a:spcPts val="400"/>
              </a:spcBef>
              <a:spcAft>
                <a:spcPts val="0"/>
              </a:spcAft>
              <a:buClr>
                <a:srgbClr val="8BA1B3"/>
              </a:buClr>
              <a:buSzPts val="1260"/>
              <a:buFont typeface="Noto Sans Symbols"/>
              <a:buChar char="◻"/>
              <a:defRPr sz="1800" b="0" i="0" u="none" strike="noStrike" cap="none">
                <a:solidFill>
                  <a:schemeClr val="lt1"/>
                </a:solidFill>
                <a:latin typeface="Gill Sans"/>
                <a:ea typeface="Gill Sans"/>
                <a:cs typeface="Gill Sans"/>
                <a:sym typeface="Gill Sans"/>
              </a:defRPr>
            </a:lvl4pPr>
            <a:lvl5pPr marL="2286000" marR="0" lvl="4" indent="-299720" algn="l" rtl="0">
              <a:spcBef>
                <a:spcPts val="300"/>
              </a:spcBef>
              <a:spcAft>
                <a:spcPts val="0"/>
              </a:spcAft>
              <a:buClr>
                <a:schemeClr val="accent2"/>
              </a:buClr>
              <a:buSzPts val="1120"/>
              <a:buFont typeface="Noto Sans Symbols"/>
              <a:buChar char="◻"/>
              <a:defRPr sz="1600" b="0" i="0" u="none" strike="noStrike" cap="none">
                <a:solidFill>
                  <a:schemeClr val="lt1"/>
                </a:solidFill>
                <a:latin typeface="Gill Sans"/>
                <a:ea typeface="Gill Sans"/>
                <a:cs typeface="Gill Sans"/>
                <a:sym typeface="Gill Sans"/>
              </a:defRPr>
            </a:lvl5pPr>
            <a:lvl6pPr marL="2743200" marR="0" lvl="5" indent="-304800" algn="l" rtl="0">
              <a:spcBef>
                <a:spcPts val="300"/>
              </a:spcBef>
              <a:spcAft>
                <a:spcPts val="0"/>
              </a:spcAft>
              <a:buClr>
                <a:srgbClr val="8BA1B3"/>
              </a:buClr>
              <a:buSzPts val="1200"/>
              <a:buFont typeface="Noto Sans Symbols"/>
              <a:buChar char="🞂"/>
              <a:defRPr sz="1600" b="0" i="0" u="none" strike="noStrike" cap="none">
                <a:solidFill>
                  <a:schemeClr val="lt1"/>
                </a:solidFill>
                <a:latin typeface="Gill Sans"/>
                <a:ea typeface="Gill Sans"/>
                <a:cs typeface="Gill Sans"/>
                <a:sym typeface="Gill Sans"/>
              </a:defRPr>
            </a:lvl6pPr>
            <a:lvl7pPr marL="3200400" marR="0" lvl="6" indent="-295275" algn="l" rtl="0">
              <a:spcBef>
                <a:spcPts val="300"/>
              </a:spcBef>
              <a:spcAft>
                <a:spcPts val="0"/>
              </a:spcAft>
              <a:buClr>
                <a:srgbClr val="646C8F"/>
              </a:buClr>
              <a:buSzPts val="1050"/>
              <a:buFont typeface="Noto Sans Symbols"/>
              <a:buChar char="🞂"/>
              <a:defRPr sz="1400" b="0" i="0" u="none" strike="noStrike" cap="none">
                <a:solidFill>
                  <a:schemeClr val="lt1"/>
                </a:solidFill>
                <a:latin typeface="Gill Sans"/>
                <a:ea typeface="Gill Sans"/>
                <a:cs typeface="Gill Sans"/>
                <a:sym typeface="Gill Sans"/>
              </a:defRPr>
            </a:lvl7pPr>
            <a:lvl8pPr marL="3657600" marR="0" lvl="7" indent="-295275" algn="l" rtl="0">
              <a:spcBef>
                <a:spcPts val="300"/>
              </a:spcBef>
              <a:spcAft>
                <a:spcPts val="0"/>
              </a:spcAft>
              <a:buClr>
                <a:srgbClr val="BABABA"/>
              </a:buClr>
              <a:buSzPts val="1050"/>
              <a:buFont typeface="Noto Sans Symbols"/>
              <a:buChar char="🞂"/>
              <a:defRPr sz="1400" b="0" i="0" u="none" strike="noStrike" cap="none">
                <a:solidFill>
                  <a:schemeClr val="lt1"/>
                </a:solidFill>
                <a:latin typeface="Gill Sans"/>
                <a:ea typeface="Gill Sans"/>
                <a:cs typeface="Gill Sans"/>
                <a:sym typeface="Gill Sans"/>
              </a:defRPr>
            </a:lvl8pPr>
            <a:lvl9pPr marL="4114800" marR="0" lvl="8" indent="-285750" algn="l" rtl="0">
              <a:spcBef>
                <a:spcPts val="300"/>
              </a:spcBef>
              <a:spcAft>
                <a:spcPts val="0"/>
              </a:spcAft>
              <a:buClr>
                <a:srgbClr val="9FB8CD"/>
              </a:buClr>
              <a:buSzPts val="900"/>
              <a:buFont typeface="Noto Sans Symbols"/>
              <a:buChar char="🞂"/>
              <a:defRPr sz="1200" b="0" i="0" u="none" strike="noStrike" cap="none">
                <a:solidFill>
                  <a:schemeClr val="lt1"/>
                </a:solidFill>
                <a:latin typeface="Gill Sans"/>
                <a:ea typeface="Gill Sans"/>
                <a:cs typeface="Gill Sans"/>
                <a:sym typeface="Gill Sans"/>
              </a:defRPr>
            </a:lvl9pPr>
          </a:lstStyle>
          <a:p>
            <a:endParaRPr/>
          </a:p>
        </p:txBody>
      </p:sp>
      <p:sp>
        <p:nvSpPr>
          <p:cNvPr id="149" name="Google Shape;149;p25"/>
          <p:cNvSpPr txBox="1">
            <a:spLocks noGrp="1"/>
          </p:cNvSpPr>
          <p:nvPr>
            <p:ph type="dt" idx="10"/>
          </p:nvPr>
        </p:nvSpPr>
        <p:spPr>
          <a:xfrm>
            <a:off x="8534400" y="6356351"/>
            <a:ext cx="3052064" cy="36576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67" b="0" i="0" u="none" strike="noStrike" cap="none">
                <a:solidFill>
                  <a:schemeClr val="lt2"/>
                </a:solidFill>
                <a:latin typeface="Gill Sans"/>
                <a:ea typeface="Gill Sans"/>
                <a:cs typeface="Gill Sans"/>
                <a:sym typeface="Gill Sans"/>
              </a:defRPr>
            </a:lvl1pPr>
            <a:lvl2pPr marR="0" lvl="1" algn="l" rtl="0">
              <a:spcBef>
                <a:spcPts val="0"/>
              </a:spcBef>
              <a:spcAft>
                <a:spcPts val="0"/>
              </a:spcAft>
              <a:buSzPts val="1400"/>
              <a:buNone/>
              <a:defRPr sz="2400" b="0" i="0" u="none" strike="noStrike" cap="none">
                <a:solidFill>
                  <a:schemeClr val="lt1"/>
                </a:solidFill>
                <a:latin typeface="Gill Sans"/>
                <a:ea typeface="Gill Sans"/>
                <a:cs typeface="Gill Sans"/>
                <a:sym typeface="Gill Sans"/>
              </a:defRPr>
            </a:lvl2pPr>
            <a:lvl3pPr marR="0" lvl="2" algn="l" rtl="0">
              <a:spcBef>
                <a:spcPts val="0"/>
              </a:spcBef>
              <a:spcAft>
                <a:spcPts val="0"/>
              </a:spcAft>
              <a:buSzPts val="1400"/>
              <a:buNone/>
              <a:defRPr sz="2400" b="0" i="0" u="none" strike="noStrike" cap="none">
                <a:solidFill>
                  <a:schemeClr val="lt1"/>
                </a:solidFill>
                <a:latin typeface="Gill Sans"/>
                <a:ea typeface="Gill Sans"/>
                <a:cs typeface="Gill Sans"/>
                <a:sym typeface="Gill Sans"/>
              </a:defRPr>
            </a:lvl3pPr>
            <a:lvl4pPr marR="0" lvl="3" algn="l" rtl="0">
              <a:spcBef>
                <a:spcPts val="0"/>
              </a:spcBef>
              <a:spcAft>
                <a:spcPts val="0"/>
              </a:spcAft>
              <a:buSzPts val="1400"/>
              <a:buNone/>
              <a:defRPr sz="2400" b="0" i="0" u="none" strike="noStrike" cap="none">
                <a:solidFill>
                  <a:schemeClr val="lt1"/>
                </a:solidFill>
                <a:latin typeface="Gill Sans"/>
                <a:ea typeface="Gill Sans"/>
                <a:cs typeface="Gill Sans"/>
                <a:sym typeface="Gill Sans"/>
              </a:defRPr>
            </a:lvl4pPr>
            <a:lvl5pPr marR="0" lvl="4" algn="l" rtl="0">
              <a:spcBef>
                <a:spcPts val="0"/>
              </a:spcBef>
              <a:spcAft>
                <a:spcPts val="0"/>
              </a:spcAft>
              <a:buSzPts val="1400"/>
              <a:buNone/>
              <a:defRPr sz="2400" b="0" i="0" u="none" strike="noStrike" cap="none">
                <a:solidFill>
                  <a:schemeClr val="lt1"/>
                </a:solidFill>
                <a:latin typeface="Gill Sans"/>
                <a:ea typeface="Gill Sans"/>
                <a:cs typeface="Gill Sans"/>
                <a:sym typeface="Gill Sans"/>
              </a:defRPr>
            </a:lvl5pPr>
            <a:lvl6pPr marR="0" lvl="5" algn="l" rtl="0">
              <a:spcBef>
                <a:spcPts val="0"/>
              </a:spcBef>
              <a:spcAft>
                <a:spcPts val="0"/>
              </a:spcAft>
              <a:buSzPts val="1400"/>
              <a:buNone/>
              <a:defRPr sz="2400" b="0" i="0" u="none" strike="noStrike" cap="none">
                <a:solidFill>
                  <a:schemeClr val="lt1"/>
                </a:solidFill>
                <a:latin typeface="Gill Sans"/>
                <a:ea typeface="Gill Sans"/>
                <a:cs typeface="Gill Sans"/>
                <a:sym typeface="Gill Sans"/>
              </a:defRPr>
            </a:lvl6pPr>
            <a:lvl7pPr marR="0" lvl="6" algn="l" rtl="0">
              <a:spcBef>
                <a:spcPts val="0"/>
              </a:spcBef>
              <a:spcAft>
                <a:spcPts val="0"/>
              </a:spcAft>
              <a:buSzPts val="1400"/>
              <a:buNone/>
              <a:defRPr sz="2400" b="0" i="0" u="none" strike="noStrike" cap="none">
                <a:solidFill>
                  <a:schemeClr val="lt1"/>
                </a:solidFill>
                <a:latin typeface="Gill Sans"/>
                <a:ea typeface="Gill Sans"/>
                <a:cs typeface="Gill Sans"/>
                <a:sym typeface="Gill Sans"/>
              </a:defRPr>
            </a:lvl7pPr>
            <a:lvl8pPr marR="0" lvl="7" algn="l" rtl="0">
              <a:spcBef>
                <a:spcPts val="0"/>
              </a:spcBef>
              <a:spcAft>
                <a:spcPts val="0"/>
              </a:spcAft>
              <a:buSzPts val="1400"/>
              <a:buNone/>
              <a:defRPr sz="2400" b="0" i="0" u="none" strike="noStrike" cap="none">
                <a:solidFill>
                  <a:schemeClr val="lt1"/>
                </a:solidFill>
                <a:latin typeface="Gill Sans"/>
                <a:ea typeface="Gill Sans"/>
                <a:cs typeface="Gill Sans"/>
                <a:sym typeface="Gill Sans"/>
              </a:defRPr>
            </a:lvl8pPr>
            <a:lvl9pPr marR="0" lvl="8" algn="l" rtl="0">
              <a:spcBef>
                <a:spcPts val="0"/>
              </a:spcBef>
              <a:spcAft>
                <a:spcPts val="0"/>
              </a:spcAft>
              <a:buSzPts val="1400"/>
              <a:buNone/>
              <a:defRPr sz="2400" b="0" i="0" u="none" strike="noStrike" cap="none">
                <a:solidFill>
                  <a:schemeClr val="lt1"/>
                </a:solidFill>
                <a:latin typeface="Gill Sans"/>
                <a:ea typeface="Gill Sans"/>
                <a:cs typeface="Gill Sans"/>
                <a:sym typeface="Gill Sans"/>
              </a:defRPr>
            </a:lvl9pPr>
          </a:lstStyle>
          <a:p>
            <a:endParaRPr/>
          </a:p>
        </p:txBody>
      </p:sp>
      <p:sp>
        <p:nvSpPr>
          <p:cNvPr id="150" name="Google Shape;150;p25"/>
          <p:cNvSpPr txBox="1">
            <a:spLocks noGrp="1"/>
          </p:cNvSpPr>
          <p:nvPr>
            <p:ph type="ftr" idx="11"/>
          </p:nvPr>
        </p:nvSpPr>
        <p:spPr>
          <a:xfrm>
            <a:off x="3864864" y="6356351"/>
            <a:ext cx="4673600" cy="36576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867" b="0" i="0" u="none" strike="noStrike" cap="none">
                <a:solidFill>
                  <a:schemeClr val="lt2"/>
                </a:solidFill>
                <a:latin typeface="Gill Sans"/>
                <a:ea typeface="Gill Sans"/>
                <a:cs typeface="Gill Sans"/>
                <a:sym typeface="Gill Sans"/>
              </a:defRPr>
            </a:lvl1pPr>
            <a:lvl2pPr marR="0" lvl="1" algn="l" rtl="0">
              <a:spcBef>
                <a:spcPts val="0"/>
              </a:spcBef>
              <a:spcAft>
                <a:spcPts val="0"/>
              </a:spcAft>
              <a:buSzPts val="1400"/>
              <a:buNone/>
              <a:defRPr sz="2400" b="0" i="0" u="none" strike="noStrike" cap="none">
                <a:solidFill>
                  <a:schemeClr val="lt1"/>
                </a:solidFill>
                <a:latin typeface="Gill Sans"/>
                <a:ea typeface="Gill Sans"/>
                <a:cs typeface="Gill Sans"/>
                <a:sym typeface="Gill Sans"/>
              </a:defRPr>
            </a:lvl2pPr>
            <a:lvl3pPr marR="0" lvl="2" algn="l" rtl="0">
              <a:spcBef>
                <a:spcPts val="0"/>
              </a:spcBef>
              <a:spcAft>
                <a:spcPts val="0"/>
              </a:spcAft>
              <a:buSzPts val="1400"/>
              <a:buNone/>
              <a:defRPr sz="2400" b="0" i="0" u="none" strike="noStrike" cap="none">
                <a:solidFill>
                  <a:schemeClr val="lt1"/>
                </a:solidFill>
                <a:latin typeface="Gill Sans"/>
                <a:ea typeface="Gill Sans"/>
                <a:cs typeface="Gill Sans"/>
                <a:sym typeface="Gill Sans"/>
              </a:defRPr>
            </a:lvl3pPr>
            <a:lvl4pPr marR="0" lvl="3" algn="l" rtl="0">
              <a:spcBef>
                <a:spcPts val="0"/>
              </a:spcBef>
              <a:spcAft>
                <a:spcPts val="0"/>
              </a:spcAft>
              <a:buSzPts val="1400"/>
              <a:buNone/>
              <a:defRPr sz="2400" b="0" i="0" u="none" strike="noStrike" cap="none">
                <a:solidFill>
                  <a:schemeClr val="lt1"/>
                </a:solidFill>
                <a:latin typeface="Gill Sans"/>
                <a:ea typeface="Gill Sans"/>
                <a:cs typeface="Gill Sans"/>
                <a:sym typeface="Gill Sans"/>
              </a:defRPr>
            </a:lvl4pPr>
            <a:lvl5pPr marR="0" lvl="4" algn="l" rtl="0">
              <a:spcBef>
                <a:spcPts val="0"/>
              </a:spcBef>
              <a:spcAft>
                <a:spcPts val="0"/>
              </a:spcAft>
              <a:buSzPts val="1400"/>
              <a:buNone/>
              <a:defRPr sz="2400" b="0" i="0" u="none" strike="noStrike" cap="none">
                <a:solidFill>
                  <a:schemeClr val="lt1"/>
                </a:solidFill>
                <a:latin typeface="Gill Sans"/>
                <a:ea typeface="Gill Sans"/>
                <a:cs typeface="Gill Sans"/>
                <a:sym typeface="Gill Sans"/>
              </a:defRPr>
            </a:lvl5pPr>
            <a:lvl6pPr marR="0" lvl="5" algn="l" rtl="0">
              <a:spcBef>
                <a:spcPts val="0"/>
              </a:spcBef>
              <a:spcAft>
                <a:spcPts val="0"/>
              </a:spcAft>
              <a:buSzPts val="1400"/>
              <a:buNone/>
              <a:defRPr sz="2400" b="0" i="0" u="none" strike="noStrike" cap="none">
                <a:solidFill>
                  <a:schemeClr val="lt1"/>
                </a:solidFill>
                <a:latin typeface="Gill Sans"/>
                <a:ea typeface="Gill Sans"/>
                <a:cs typeface="Gill Sans"/>
                <a:sym typeface="Gill Sans"/>
              </a:defRPr>
            </a:lvl6pPr>
            <a:lvl7pPr marR="0" lvl="6" algn="l" rtl="0">
              <a:spcBef>
                <a:spcPts val="0"/>
              </a:spcBef>
              <a:spcAft>
                <a:spcPts val="0"/>
              </a:spcAft>
              <a:buSzPts val="1400"/>
              <a:buNone/>
              <a:defRPr sz="2400" b="0" i="0" u="none" strike="noStrike" cap="none">
                <a:solidFill>
                  <a:schemeClr val="lt1"/>
                </a:solidFill>
                <a:latin typeface="Gill Sans"/>
                <a:ea typeface="Gill Sans"/>
                <a:cs typeface="Gill Sans"/>
                <a:sym typeface="Gill Sans"/>
              </a:defRPr>
            </a:lvl7pPr>
            <a:lvl8pPr marR="0" lvl="7" algn="l" rtl="0">
              <a:spcBef>
                <a:spcPts val="0"/>
              </a:spcBef>
              <a:spcAft>
                <a:spcPts val="0"/>
              </a:spcAft>
              <a:buSzPts val="1400"/>
              <a:buNone/>
              <a:defRPr sz="2400" b="0" i="0" u="none" strike="noStrike" cap="none">
                <a:solidFill>
                  <a:schemeClr val="lt1"/>
                </a:solidFill>
                <a:latin typeface="Gill Sans"/>
                <a:ea typeface="Gill Sans"/>
                <a:cs typeface="Gill Sans"/>
                <a:sym typeface="Gill Sans"/>
              </a:defRPr>
            </a:lvl8pPr>
            <a:lvl9pPr marR="0" lvl="8" algn="l" rtl="0">
              <a:spcBef>
                <a:spcPts val="0"/>
              </a:spcBef>
              <a:spcAft>
                <a:spcPts val="0"/>
              </a:spcAft>
              <a:buSzPts val="1400"/>
              <a:buNone/>
              <a:defRPr sz="2400" b="0" i="0" u="none" strike="noStrike" cap="none">
                <a:solidFill>
                  <a:schemeClr val="lt1"/>
                </a:solidFill>
                <a:latin typeface="Gill Sans"/>
                <a:ea typeface="Gill Sans"/>
                <a:cs typeface="Gill Sans"/>
                <a:sym typeface="Gill Sans"/>
              </a:defRPr>
            </a:lvl9pPr>
          </a:lstStyle>
          <a:p>
            <a:endParaRPr/>
          </a:p>
        </p:txBody>
      </p:sp>
      <p:sp>
        <p:nvSpPr>
          <p:cNvPr id="151" name="Google Shape;151;p25"/>
          <p:cNvSpPr txBox="1">
            <a:spLocks noGrp="1"/>
          </p:cNvSpPr>
          <p:nvPr>
            <p:ph type="sldNum" idx="12"/>
          </p:nvPr>
        </p:nvSpPr>
        <p:spPr>
          <a:xfrm>
            <a:off x="816864" y="6356351"/>
            <a:ext cx="2641600" cy="365760"/>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67" b="0" i="0" u="none" strike="noStrike" cap="none">
                <a:solidFill>
                  <a:schemeClr val="lt2"/>
                </a:solidFill>
                <a:latin typeface="Gill Sans"/>
                <a:ea typeface="Gill Sans"/>
                <a:cs typeface="Gill Sans"/>
                <a:sym typeface="Gill Sans"/>
              </a:defRPr>
            </a:lvl1pPr>
            <a:lvl2pPr marL="0" marR="0" lvl="1" indent="0" algn="l" rtl="0">
              <a:spcBef>
                <a:spcPts val="0"/>
              </a:spcBef>
              <a:buNone/>
              <a:defRPr sz="1867" b="0" i="0" u="none" strike="noStrike" cap="none">
                <a:solidFill>
                  <a:schemeClr val="lt2"/>
                </a:solidFill>
                <a:latin typeface="Gill Sans"/>
                <a:ea typeface="Gill Sans"/>
                <a:cs typeface="Gill Sans"/>
                <a:sym typeface="Gill Sans"/>
              </a:defRPr>
            </a:lvl2pPr>
            <a:lvl3pPr marL="0" marR="0" lvl="2" indent="0" algn="l" rtl="0">
              <a:spcBef>
                <a:spcPts val="0"/>
              </a:spcBef>
              <a:buNone/>
              <a:defRPr sz="1867" b="0" i="0" u="none" strike="noStrike" cap="none">
                <a:solidFill>
                  <a:schemeClr val="lt2"/>
                </a:solidFill>
                <a:latin typeface="Gill Sans"/>
                <a:ea typeface="Gill Sans"/>
                <a:cs typeface="Gill Sans"/>
                <a:sym typeface="Gill Sans"/>
              </a:defRPr>
            </a:lvl3pPr>
            <a:lvl4pPr marL="0" marR="0" lvl="3" indent="0" algn="l" rtl="0">
              <a:spcBef>
                <a:spcPts val="0"/>
              </a:spcBef>
              <a:buNone/>
              <a:defRPr sz="1867" b="0" i="0" u="none" strike="noStrike" cap="none">
                <a:solidFill>
                  <a:schemeClr val="lt2"/>
                </a:solidFill>
                <a:latin typeface="Gill Sans"/>
                <a:ea typeface="Gill Sans"/>
                <a:cs typeface="Gill Sans"/>
                <a:sym typeface="Gill Sans"/>
              </a:defRPr>
            </a:lvl4pPr>
            <a:lvl5pPr marL="0" marR="0" lvl="4" indent="0" algn="l" rtl="0">
              <a:spcBef>
                <a:spcPts val="0"/>
              </a:spcBef>
              <a:buNone/>
              <a:defRPr sz="1867" b="0" i="0" u="none" strike="noStrike" cap="none">
                <a:solidFill>
                  <a:schemeClr val="lt2"/>
                </a:solidFill>
                <a:latin typeface="Gill Sans"/>
                <a:ea typeface="Gill Sans"/>
                <a:cs typeface="Gill Sans"/>
                <a:sym typeface="Gill Sans"/>
              </a:defRPr>
            </a:lvl5pPr>
            <a:lvl6pPr marL="0" marR="0" lvl="5" indent="0" algn="l" rtl="0">
              <a:spcBef>
                <a:spcPts val="0"/>
              </a:spcBef>
              <a:buNone/>
              <a:defRPr sz="1867" b="0" i="0" u="none" strike="noStrike" cap="none">
                <a:solidFill>
                  <a:schemeClr val="lt2"/>
                </a:solidFill>
                <a:latin typeface="Gill Sans"/>
                <a:ea typeface="Gill Sans"/>
                <a:cs typeface="Gill Sans"/>
                <a:sym typeface="Gill Sans"/>
              </a:defRPr>
            </a:lvl6pPr>
            <a:lvl7pPr marL="0" marR="0" lvl="6" indent="0" algn="l" rtl="0">
              <a:spcBef>
                <a:spcPts val="0"/>
              </a:spcBef>
              <a:buNone/>
              <a:defRPr sz="1867" b="0" i="0" u="none" strike="noStrike" cap="none">
                <a:solidFill>
                  <a:schemeClr val="lt2"/>
                </a:solidFill>
                <a:latin typeface="Gill Sans"/>
                <a:ea typeface="Gill Sans"/>
                <a:cs typeface="Gill Sans"/>
                <a:sym typeface="Gill Sans"/>
              </a:defRPr>
            </a:lvl7pPr>
            <a:lvl8pPr marL="0" marR="0" lvl="7" indent="0" algn="l" rtl="0">
              <a:spcBef>
                <a:spcPts val="0"/>
              </a:spcBef>
              <a:buNone/>
              <a:defRPr sz="1867" b="0" i="0" u="none" strike="noStrike" cap="none">
                <a:solidFill>
                  <a:schemeClr val="lt2"/>
                </a:solidFill>
                <a:latin typeface="Gill Sans"/>
                <a:ea typeface="Gill Sans"/>
                <a:cs typeface="Gill Sans"/>
                <a:sym typeface="Gill Sans"/>
              </a:defRPr>
            </a:lvl8pPr>
            <a:lvl9pPr marL="0" marR="0" lvl="8" indent="0" algn="l" rtl="0">
              <a:spcBef>
                <a:spcPts val="0"/>
              </a:spcBef>
              <a:buNone/>
              <a:defRPr sz="1867" b="0" i="0" u="none" strike="noStrike" cap="none">
                <a:solidFill>
                  <a:schemeClr val="lt2"/>
                </a:solidFill>
                <a:latin typeface="Gill Sans"/>
                <a:ea typeface="Gill Sans"/>
                <a:cs typeface="Gill Sans"/>
                <a:sym typeface="Gill Sans"/>
              </a:defRPr>
            </a:lvl9pPr>
          </a:lstStyle>
          <a:p>
            <a:fld id="{00000000-1234-1234-1234-123412341234}" type="slidenum">
              <a:rPr lang="en" smtClean="0"/>
              <a:pPr/>
              <a:t>‹#›</a:t>
            </a:fld>
            <a:endParaRPr lang="en"/>
          </a:p>
        </p:txBody>
      </p:sp>
      <p:cxnSp>
        <p:nvCxnSpPr>
          <p:cNvPr id="152" name="Google Shape;152;p25"/>
          <p:cNvCxnSpPr/>
          <p:nvPr/>
        </p:nvCxnSpPr>
        <p:spPr>
          <a:xfrm>
            <a:off x="609600" y="6353175"/>
            <a:ext cx="10972800" cy="0"/>
          </a:xfrm>
          <a:prstGeom prst="straightConnector1">
            <a:avLst/>
          </a:prstGeom>
          <a:noFill/>
          <a:ln w="9525" cap="flat" cmpd="sng">
            <a:solidFill>
              <a:schemeClr val="accent2"/>
            </a:solidFill>
            <a:prstDash val="dash"/>
            <a:round/>
            <a:headEnd type="none" w="sm" len="sm"/>
            <a:tailEnd type="none" w="sm" len="sm"/>
          </a:ln>
        </p:spPr>
      </p:cxnSp>
      <p:cxnSp>
        <p:nvCxnSpPr>
          <p:cNvPr id="153" name="Google Shape;153;p25"/>
          <p:cNvCxnSpPr/>
          <p:nvPr/>
        </p:nvCxnSpPr>
        <p:spPr>
          <a:xfrm>
            <a:off x="609600" y="1143000"/>
            <a:ext cx="10972800" cy="0"/>
          </a:xfrm>
          <a:prstGeom prst="straightConnector1">
            <a:avLst/>
          </a:prstGeom>
          <a:noFill/>
          <a:ln w="9525" cap="flat" cmpd="sng">
            <a:solidFill>
              <a:schemeClr val="accent2"/>
            </a:solidFill>
            <a:prstDash val="dash"/>
            <a:round/>
            <a:headEnd type="none" w="sm" len="sm"/>
            <a:tailEnd type="none" w="sm" len="sm"/>
          </a:ln>
        </p:spPr>
      </p:cxnSp>
      <p:sp>
        <p:nvSpPr>
          <p:cNvPr id="154" name="Google Shape;154;p25"/>
          <p:cNvSpPr/>
          <p:nvPr/>
        </p:nvSpPr>
        <p:spPr>
          <a:xfrm rot="5400000">
            <a:off x="590609" y="6447423"/>
            <a:ext cx="190849" cy="160419"/>
          </a:xfrm>
          <a:prstGeom prst="triangle">
            <a:avLst>
              <a:gd name="adj" fmla="val 50000"/>
            </a:avLst>
          </a:prstGeom>
          <a:solidFill>
            <a:schemeClr val="accent2"/>
          </a:solidFill>
          <a:ln>
            <a:noFill/>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400" b="0" i="0" u="none" strike="noStrike" cap="none">
              <a:solidFill>
                <a:schemeClr val="lt1"/>
              </a:solidFill>
              <a:latin typeface="Gill Sans"/>
              <a:ea typeface="Gill Sans"/>
              <a:cs typeface="Gill Sans"/>
              <a:sym typeface="Gill Sans"/>
            </a:endParaRPr>
          </a:p>
        </p:txBody>
      </p:sp>
    </p:spTree>
    <p:extLst>
      <p:ext uri="{BB962C8B-B14F-4D97-AF65-F5344CB8AC3E}">
        <p14:creationId xmlns:p14="http://schemas.microsoft.com/office/powerpoint/2010/main" val="1474809538"/>
      </p:ext>
    </p:extLst>
  </p:cSld>
  <p:clrMap bg1="lt1" tx1="dk1" bg2="dk2" tx2="lt2" accent1="accent1" accent2="accent2" accent3="accent3" accent4="accent4" accent5="accent5" accent6="accent6" hlink="hlink" folHlink="folHlink"/>
  <p:sldLayoutIdLst>
    <p:sldLayoutId id="2147483674"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8" Type="http://schemas.openxmlformats.org/officeDocument/2006/relationships/image" Target="../media/image6.jpg"/><Relationship Id="rId13" Type="http://schemas.openxmlformats.org/officeDocument/2006/relationships/image" Target="../media/image11.pn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png"/><Relationship Id="rId17" Type="http://schemas.openxmlformats.org/officeDocument/2006/relationships/image" Target="../media/image15.png"/><Relationship Id="rId2" Type="http://schemas.openxmlformats.org/officeDocument/2006/relationships/notesSlide" Target="../notesSlides/notesSlide2.xml"/><Relationship Id="rId16" Type="http://schemas.openxmlformats.org/officeDocument/2006/relationships/image" Target="../media/image14.png"/><Relationship Id="rId1" Type="http://schemas.openxmlformats.org/officeDocument/2006/relationships/slideLayout" Target="../slideLayouts/slideLayout14.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5" Type="http://schemas.openxmlformats.org/officeDocument/2006/relationships/image" Target="../media/image1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12.png"/></Relationships>
</file>

<file path=ppt/slides/_rels/slide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png"/><Relationship Id="rId7"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4.xml"/><Relationship Id="rId6" Type="http://schemas.openxmlformats.org/officeDocument/2006/relationships/image" Target="../media/image6.jpg"/><Relationship Id="rId11" Type="http://schemas.openxmlformats.org/officeDocument/2006/relationships/image" Target="../media/image14.png"/><Relationship Id="rId5" Type="http://schemas.openxmlformats.org/officeDocument/2006/relationships/image" Target="../media/image3.png"/><Relationship Id="rId10" Type="http://schemas.openxmlformats.org/officeDocument/2006/relationships/image" Target="../media/image12.png"/><Relationship Id="rId4" Type="http://schemas.openxmlformats.org/officeDocument/2006/relationships/image" Target="../media/image2.png"/><Relationship Id="rId9"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15.xml"/><Relationship Id="rId5" Type="http://schemas.openxmlformats.org/officeDocument/2006/relationships/image" Target="../media/image18.png"/><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12.xml"/><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1.xml"/><Relationship Id="rId5" Type="http://schemas.openxmlformats.org/officeDocument/2006/relationships/hyperlink" Target="https://github.com/BryanOD95/DBAP/tree/main/ermesa" TargetMode="External"/><Relationship Id="rId4" Type="http://schemas.openxmlformats.org/officeDocument/2006/relationships/hyperlink" Target="http://www.fao.org/faostat/en/#data/FBS" TargetMode="External"/></Relationships>
</file>

<file path=ppt/slides/_rels/slide9.xml.rels><?xml version="1.0" encoding="UTF-8" standalone="yes"?>
<Relationships xmlns="http://schemas.openxmlformats.org/package/2006/relationships"><Relationship Id="rId8" Type="http://schemas.openxmlformats.org/officeDocument/2006/relationships/video" Target="../media/media4.mp4"/><Relationship Id="rId13" Type="http://schemas.openxmlformats.org/officeDocument/2006/relationships/image" Target="../media/image27.png"/><Relationship Id="rId3" Type="http://schemas.microsoft.com/office/2007/relationships/media" Target="../media/media2.mp4"/><Relationship Id="rId7" Type="http://schemas.microsoft.com/office/2007/relationships/media" Target="../media/media4.mp4"/><Relationship Id="rId12" Type="http://schemas.openxmlformats.org/officeDocument/2006/relationships/image" Target="../media/image26.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video" Target="../media/media3.mp4"/><Relationship Id="rId11" Type="http://schemas.openxmlformats.org/officeDocument/2006/relationships/image" Target="../media/image25.png"/><Relationship Id="rId5" Type="http://schemas.microsoft.com/office/2007/relationships/media" Target="../media/media3.mp4"/><Relationship Id="rId10" Type="http://schemas.openxmlformats.org/officeDocument/2006/relationships/image" Target="../media/image24.png"/><Relationship Id="rId4" Type="http://schemas.openxmlformats.org/officeDocument/2006/relationships/video" Target="../media/media2.mp4"/><Relationship Id="rId9"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1" name="Rectangle 120">
            <a:extLst>
              <a:ext uri="{FF2B5EF4-FFF2-40B4-BE49-F238E27FC236}">
                <a16:creationId xmlns:a16="http://schemas.microsoft.com/office/drawing/2014/main" id="{88294908-8B00-4F58-BBBA-20F71A40AA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3" name="Freeform: Shape 122">
            <a:extLst>
              <a:ext uri="{FF2B5EF4-FFF2-40B4-BE49-F238E27FC236}">
                <a16:creationId xmlns:a16="http://schemas.microsoft.com/office/drawing/2014/main" id="{4364C879-1404-4203-8E9D-CC5DE0A621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82782" y="-1386168"/>
            <a:ext cx="2424873" cy="3611191"/>
          </a:xfrm>
          <a:custGeom>
            <a:avLst/>
            <a:gdLst>
              <a:gd name="connsiteX0" fmla="*/ 0 w 2424873"/>
              <a:gd name="connsiteY0" fmla="*/ 2424874 h 3611191"/>
              <a:gd name="connsiteX1" fmla="*/ 2424873 w 2424873"/>
              <a:gd name="connsiteY1" fmla="*/ 0 h 3611191"/>
              <a:gd name="connsiteX2" fmla="*/ 2424873 w 2424873"/>
              <a:gd name="connsiteY2" fmla="*/ 3611191 h 3611191"/>
              <a:gd name="connsiteX3" fmla="*/ 1186317 w 2424873"/>
              <a:gd name="connsiteY3" fmla="*/ 3611191 h 3611191"/>
            </a:gdLst>
            <a:ahLst/>
            <a:cxnLst>
              <a:cxn ang="0">
                <a:pos x="connsiteX0" y="connsiteY0"/>
              </a:cxn>
              <a:cxn ang="0">
                <a:pos x="connsiteX1" y="connsiteY1"/>
              </a:cxn>
              <a:cxn ang="0">
                <a:pos x="connsiteX2" y="connsiteY2"/>
              </a:cxn>
              <a:cxn ang="0">
                <a:pos x="connsiteX3" y="connsiteY3"/>
              </a:cxn>
            </a:cxnLst>
            <a:rect l="l" t="t" r="r" b="b"/>
            <a:pathLst>
              <a:path w="2424873" h="3611191">
                <a:moveTo>
                  <a:pt x="0" y="2424874"/>
                </a:moveTo>
                <a:lnTo>
                  <a:pt x="2424873" y="0"/>
                </a:lnTo>
                <a:lnTo>
                  <a:pt x="2424873" y="3611191"/>
                </a:lnTo>
                <a:lnTo>
                  <a:pt x="1186317" y="3611191"/>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25" name="Freeform: Shape 124">
            <a:extLst>
              <a:ext uri="{FF2B5EF4-FFF2-40B4-BE49-F238E27FC236}">
                <a16:creationId xmlns:a16="http://schemas.microsoft.com/office/drawing/2014/main" id="{84617302-4B0D-4351-A6BB-6F0930D943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571000" y="-338582"/>
            <a:ext cx="1635955" cy="1635955"/>
          </a:xfrm>
          <a:custGeom>
            <a:avLst/>
            <a:gdLst>
              <a:gd name="connsiteX0" fmla="*/ 0 w 1635955"/>
              <a:gd name="connsiteY0" fmla="*/ 957987 h 1635955"/>
              <a:gd name="connsiteX1" fmla="*/ 957987 w 1635955"/>
              <a:gd name="connsiteY1" fmla="*/ 0 h 1635955"/>
              <a:gd name="connsiteX2" fmla="*/ 1635955 w 1635955"/>
              <a:gd name="connsiteY2" fmla="*/ 0 h 1635955"/>
              <a:gd name="connsiteX3" fmla="*/ 1635955 w 1635955"/>
              <a:gd name="connsiteY3" fmla="*/ 1635955 h 1635955"/>
              <a:gd name="connsiteX4" fmla="*/ 0 w 1635955"/>
              <a:gd name="connsiteY4" fmla="*/ 1635955 h 16359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5955" h="1635955">
                <a:moveTo>
                  <a:pt x="0" y="957987"/>
                </a:moveTo>
                <a:lnTo>
                  <a:pt x="957987" y="0"/>
                </a:lnTo>
                <a:lnTo>
                  <a:pt x="1635955" y="0"/>
                </a:lnTo>
                <a:lnTo>
                  <a:pt x="1635955" y="1635955"/>
                </a:lnTo>
                <a:lnTo>
                  <a:pt x="0" y="1635955"/>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27" name="Freeform: Shape 126">
            <a:extLst>
              <a:ext uri="{FF2B5EF4-FFF2-40B4-BE49-F238E27FC236}">
                <a16:creationId xmlns:a16="http://schemas.microsoft.com/office/drawing/2014/main" id="{DA2C7802-C2E0-4218-8F89-8DD7CCD2CD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627985" y="-6588"/>
            <a:ext cx="4059393" cy="2548110"/>
          </a:xfrm>
          <a:custGeom>
            <a:avLst/>
            <a:gdLst>
              <a:gd name="connsiteX0" fmla="*/ 0 w 4059393"/>
              <a:gd name="connsiteY0" fmla="*/ 1511282 h 2548110"/>
              <a:gd name="connsiteX1" fmla="*/ 1511282 w 4059393"/>
              <a:gd name="connsiteY1" fmla="*/ 0 h 2548110"/>
              <a:gd name="connsiteX2" fmla="*/ 4059393 w 4059393"/>
              <a:gd name="connsiteY2" fmla="*/ 2548110 h 2548110"/>
              <a:gd name="connsiteX3" fmla="*/ 0 w 4059393"/>
              <a:gd name="connsiteY3" fmla="*/ 2548110 h 2548110"/>
            </a:gdLst>
            <a:ahLst/>
            <a:cxnLst>
              <a:cxn ang="0">
                <a:pos x="connsiteX0" y="connsiteY0"/>
              </a:cxn>
              <a:cxn ang="0">
                <a:pos x="connsiteX1" y="connsiteY1"/>
              </a:cxn>
              <a:cxn ang="0">
                <a:pos x="connsiteX2" y="connsiteY2"/>
              </a:cxn>
              <a:cxn ang="0">
                <a:pos x="connsiteX3" y="connsiteY3"/>
              </a:cxn>
            </a:cxnLst>
            <a:rect l="l" t="t" r="r" b="b"/>
            <a:pathLst>
              <a:path w="4059393" h="2548110">
                <a:moveTo>
                  <a:pt x="0" y="1511282"/>
                </a:moveTo>
                <a:lnTo>
                  <a:pt x="1511282" y="0"/>
                </a:lnTo>
                <a:lnTo>
                  <a:pt x="4059393" y="2548110"/>
                </a:lnTo>
                <a:lnTo>
                  <a:pt x="0" y="2548110"/>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29" name="Rectangle 128">
            <a:extLst>
              <a:ext uri="{FF2B5EF4-FFF2-40B4-BE49-F238E27FC236}">
                <a16:creationId xmlns:a16="http://schemas.microsoft.com/office/drawing/2014/main" id="{A6D7111A-21E5-4EE9-8A78-10E5530F01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262924" y="1465780"/>
            <a:ext cx="1185708" cy="118570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1" name="Freeform: Shape 130">
            <a:extLst>
              <a:ext uri="{FF2B5EF4-FFF2-40B4-BE49-F238E27FC236}">
                <a16:creationId xmlns:a16="http://schemas.microsoft.com/office/drawing/2014/main" id="{A3969E80-A77B-49FC-9122-D89AFD5EE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9557" y="5198743"/>
            <a:ext cx="2444907" cy="2366116"/>
          </a:xfrm>
          <a:custGeom>
            <a:avLst/>
            <a:gdLst>
              <a:gd name="connsiteX0" fmla="*/ 0 w 2203753"/>
              <a:gd name="connsiteY0" fmla="*/ 0 h 2132734"/>
              <a:gd name="connsiteX1" fmla="*/ 2203753 w 2203753"/>
              <a:gd name="connsiteY1" fmla="*/ 0 h 2132734"/>
              <a:gd name="connsiteX2" fmla="*/ 2203753 w 2203753"/>
              <a:gd name="connsiteY2" fmla="*/ 576461 h 2132734"/>
              <a:gd name="connsiteX3" fmla="*/ 647480 w 2203753"/>
              <a:gd name="connsiteY3" fmla="*/ 2132734 h 2132734"/>
              <a:gd name="connsiteX4" fmla="*/ 0 w 2203753"/>
              <a:gd name="connsiteY4" fmla="*/ 1485255 h 2132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3753" h="2132734">
                <a:moveTo>
                  <a:pt x="0" y="0"/>
                </a:moveTo>
                <a:lnTo>
                  <a:pt x="2203753" y="0"/>
                </a:lnTo>
                <a:lnTo>
                  <a:pt x="2203753" y="576461"/>
                </a:lnTo>
                <a:lnTo>
                  <a:pt x="647480" y="2132734"/>
                </a:lnTo>
                <a:lnTo>
                  <a:pt x="0" y="1485255"/>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3" name="Rectangle 132">
            <a:extLst>
              <a:ext uri="{FF2B5EF4-FFF2-40B4-BE49-F238E27FC236}">
                <a16:creationId xmlns:a16="http://schemas.microsoft.com/office/drawing/2014/main" id="{1849CA57-76BD-4CF2-80BA-D7A46A01B7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769787" y="5439893"/>
            <a:ext cx="928467" cy="928467"/>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rgbClr val="FFFFFF"/>
              </a:solidFill>
              <a:effectLst>
                <a:outerShdw blurRad="38100" dist="38100" dir="2700000" algn="tl">
                  <a:srgbClr val="000000">
                    <a:alpha val="43137"/>
                  </a:srgbClr>
                </a:outerShdw>
              </a:effectLst>
            </a:endParaRPr>
          </a:p>
        </p:txBody>
      </p:sp>
      <p:sp>
        <p:nvSpPr>
          <p:cNvPr id="135" name="Freeform: Shape 134">
            <a:extLst>
              <a:ext uri="{FF2B5EF4-FFF2-40B4-BE49-F238E27FC236}">
                <a16:creationId xmlns:a16="http://schemas.microsoft.com/office/drawing/2014/main" id="{35E9085E-E730-4768-83D4-6CB7E98971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3401311" y="734311"/>
            <a:ext cx="5389379" cy="5389379"/>
          </a:xfrm>
          <a:custGeom>
            <a:avLst/>
            <a:gdLst>
              <a:gd name="connsiteX0" fmla="*/ 0 w 5389379"/>
              <a:gd name="connsiteY0" fmla="*/ 540040 h 5389379"/>
              <a:gd name="connsiteX1" fmla="*/ 540040 w 5389379"/>
              <a:gd name="connsiteY1" fmla="*/ 0 h 5389379"/>
              <a:gd name="connsiteX2" fmla="*/ 5389379 w 5389379"/>
              <a:gd name="connsiteY2" fmla="*/ 0 h 5389379"/>
              <a:gd name="connsiteX3" fmla="*/ 5389379 w 5389379"/>
              <a:gd name="connsiteY3" fmla="*/ 4838655 h 5389379"/>
              <a:gd name="connsiteX4" fmla="*/ 4838655 w 5389379"/>
              <a:gd name="connsiteY4" fmla="*/ 5389379 h 5389379"/>
              <a:gd name="connsiteX5" fmla="*/ 0 w 5389379"/>
              <a:gd name="connsiteY5" fmla="*/ 5389379 h 5389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89379" h="5389379">
                <a:moveTo>
                  <a:pt x="0" y="540040"/>
                </a:moveTo>
                <a:lnTo>
                  <a:pt x="540040" y="0"/>
                </a:lnTo>
                <a:lnTo>
                  <a:pt x="5389379" y="0"/>
                </a:lnTo>
                <a:lnTo>
                  <a:pt x="5389379" y="4838655"/>
                </a:lnTo>
                <a:lnTo>
                  <a:pt x="4838655" y="5389379"/>
                </a:lnTo>
                <a:lnTo>
                  <a:pt x="0" y="5389379"/>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7" name="Freeform: Shape 136">
            <a:extLst>
              <a:ext uri="{FF2B5EF4-FFF2-40B4-BE49-F238E27FC236}">
                <a16:creationId xmlns:a16="http://schemas.microsoft.com/office/drawing/2014/main" id="{973272FE-A474-4CAE-8CA2-BCC8B476C3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00283" y="33283"/>
            <a:ext cx="6791435" cy="6791435"/>
          </a:xfrm>
          <a:custGeom>
            <a:avLst/>
            <a:gdLst>
              <a:gd name="connsiteX0" fmla="*/ 1860938 w 6791435"/>
              <a:gd name="connsiteY0" fmla="*/ 81158 h 6791435"/>
              <a:gd name="connsiteX1" fmla="*/ 1942096 w 6791435"/>
              <a:gd name="connsiteY1" fmla="*/ 0 h 6791435"/>
              <a:gd name="connsiteX2" fmla="*/ 6791435 w 6791435"/>
              <a:gd name="connsiteY2" fmla="*/ 0 h 6791435"/>
              <a:gd name="connsiteX3" fmla="*/ 6791435 w 6791435"/>
              <a:gd name="connsiteY3" fmla="*/ 4838655 h 6791435"/>
              <a:gd name="connsiteX4" fmla="*/ 6710277 w 6791435"/>
              <a:gd name="connsiteY4" fmla="*/ 4919813 h 6791435"/>
              <a:gd name="connsiteX5" fmla="*/ 6710277 w 6791435"/>
              <a:gd name="connsiteY5" fmla="*/ 81158 h 6791435"/>
              <a:gd name="connsiteX6" fmla="*/ 0 w 6791435"/>
              <a:gd name="connsiteY6" fmla="*/ 1942096 h 6791435"/>
              <a:gd name="connsiteX7" fmla="*/ 81158 w 6791435"/>
              <a:gd name="connsiteY7" fmla="*/ 1860938 h 6791435"/>
              <a:gd name="connsiteX8" fmla="*/ 81158 w 6791435"/>
              <a:gd name="connsiteY8" fmla="*/ 6710277 h 6791435"/>
              <a:gd name="connsiteX9" fmla="*/ 4919813 w 6791435"/>
              <a:gd name="connsiteY9" fmla="*/ 6710277 h 6791435"/>
              <a:gd name="connsiteX10" fmla="*/ 4838655 w 6791435"/>
              <a:gd name="connsiteY10" fmla="*/ 6791435 h 6791435"/>
              <a:gd name="connsiteX11" fmla="*/ 0 w 6791435"/>
              <a:gd name="connsiteY11" fmla="*/ 6791435 h 6791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91435" h="6791435">
                <a:moveTo>
                  <a:pt x="1860938" y="81158"/>
                </a:moveTo>
                <a:lnTo>
                  <a:pt x="1942096" y="0"/>
                </a:lnTo>
                <a:lnTo>
                  <a:pt x="6791435" y="0"/>
                </a:lnTo>
                <a:lnTo>
                  <a:pt x="6791435" y="4838655"/>
                </a:lnTo>
                <a:lnTo>
                  <a:pt x="6710277" y="4919813"/>
                </a:lnTo>
                <a:lnTo>
                  <a:pt x="6710277" y="81158"/>
                </a:lnTo>
                <a:close/>
                <a:moveTo>
                  <a:pt x="0" y="1942096"/>
                </a:moveTo>
                <a:lnTo>
                  <a:pt x="81158" y="1860938"/>
                </a:lnTo>
                <a:lnTo>
                  <a:pt x="81158" y="6710277"/>
                </a:lnTo>
                <a:lnTo>
                  <a:pt x="4919813" y="6710277"/>
                </a:lnTo>
                <a:lnTo>
                  <a:pt x="4838655" y="6791435"/>
                </a:lnTo>
                <a:lnTo>
                  <a:pt x="0" y="6791435"/>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2" name="Title 1">
            <a:extLst>
              <a:ext uri="{FF2B5EF4-FFF2-40B4-BE49-F238E27FC236}">
                <a16:creationId xmlns:a16="http://schemas.microsoft.com/office/drawing/2014/main" id="{34721388-FC61-46DE-B5F1-428427003F9F}"/>
              </a:ext>
            </a:extLst>
          </p:cNvPr>
          <p:cNvSpPr>
            <a:spLocks noGrp="1"/>
          </p:cNvSpPr>
          <p:nvPr>
            <p:ph type="ctrTitle"/>
          </p:nvPr>
        </p:nvSpPr>
        <p:spPr>
          <a:xfrm>
            <a:off x="1967345" y="1330036"/>
            <a:ext cx="8205817" cy="4008581"/>
          </a:xfrm>
          <a:noFill/>
        </p:spPr>
        <p:txBody>
          <a:bodyPr anchor="ctr">
            <a:normAutofit/>
          </a:bodyPr>
          <a:lstStyle/>
          <a:p>
            <a:br>
              <a:rPr lang="en-GB" sz="900" dirty="0">
                <a:solidFill>
                  <a:srgbClr val="080808"/>
                </a:solidFill>
              </a:rPr>
            </a:br>
            <a:br>
              <a:rPr lang="en-GB" sz="900" dirty="0">
                <a:solidFill>
                  <a:srgbClr val="080808"/>
                </a:solidFill>
              </a:rPr>
            </a:br>
            <a:br>
              <a:rPr lang="en-GB" sz="900" dirty="0">
                <a:solidFill>
                  <a:srgbClr val="080808"/>
                </a:solidFill>
              </a:rPr>
            </a:br>
            <a:br>
              <a:rPr lang="en-GB" sz="900" dirty="0">
                <a:solidFill>
                  <a:srgbClr val="080808"/>
                </a:solidFill>
              </a:rPr>
            </a:br>
            <a:br>
              <a:rPr lang="en-GB" sz="3100" dirty="0">
                <a:solidFill>
                  <a:srgbClr val="080808"/>
                </a:solidFill>
              </a:rPr>
            </a:br>
            <a:r>
              <a:rPr lang="en-GB" sz="4000" b="1" dirty="0">
                <a:solidFill>
                  <a:srgbClr val="080808"/>
                </a:solidFill>
              </a:rPr>
              <a:t>Group 13 – Project Presentation</a:t>
            </a:r>
            <a:br>
              <a:rPr lang="en-GB" sz="4000" b="1" dirty="0">
                <a:solidFill>
                  <a:srgbClr val="080808"/>
                </a:solidFill>
              </a:rPr>
            </a:br>
            <a:r>
              <a:rPr lang="en-GB" sz="3000" b="1" dirty="0" err="1">
                <a:solidFill>
                  <a:srgbClr val="080808"/>
                </a:solidFill>
              </a:rPr>
              <a:t>Ermesa</a:t>
            </a:r>
            <a:r>
              <a:rPr lang="en-GB" sz="3000" b="1" dirty="0">
                <a:solidFill>
                  <a:srgbClr val="080808"/>
                </a:solidFill>
              </a:rPr>
              <a:t> Pepe, Bryan O’Donohoe, Marcin </a:t>
            </a:r>
            <a:r>
              <a:rPr lang="en-GB" sz="3000" b="1" dirty="0" err="1">
                <a:solidFill>
                  <a:srgbClr val="080808"/>
                </a:solidFill>
              </a:rPr>
              <a:t>Starzyk</a:t>
            </a:r>
            <a:br>
              <a:rPr lang="en-GB" sz="4000" b="1" dirty="0">
                <a:solidFill>
                  <a:srgbClr val="080808"/>
                </a:solidFill>
              </a:rPr>
            </a:br>
            <a:r>
              <a:rPr lang="en-GB" sz="2700" b="1" dirty="0">
                <a:solidFill>
                  <a:srgbClr val="080808"/>
                </a:solidFill>
              </a:rPr>
              <a:t>X20212887, X20212828, X20212836</a:t>
            </a:r>
            <a:br>
              <a:rPr lang="en-GB" sz="3100" dirty="0">
                <a:solidFill>
                  <a:srgbClr val="080808"/>
                </a:solidFill>
              </a:rPr>
            </a:br>
            <a:r>
              <a:rPr lang="en-GB" sz="2400" b="1" dirty="0"/>
              <a:t>School of Computing, National College of Ireland</a:t>
            </a:r>
            <a:br>
              <a:rPr lang="en-GB" sz="2400" b="1" dirty="0"/>
            </a:br>
            <a:r>
              <a:rPr lang="en-GB" sz="2400" b="1" dirty="0"/>
              <a:t>Mayor Street Lower, International Financial Services Centre, Dublin, Ireland</a:t>
            </a:r>
            <a:br>
              <a:rPr lang="en-GB" sz="1300" dirty="0">
                <a:solidFill>
                  <a:srgbClr val="080808"/>
                </a:solidFill>
              </a:rPr>
            </a:br>
            <a:br>
              <a:rPr lang="en-GB" sz="700" dirty="0">
                <a:solidFill>
                  <a:srgbClr val="080808"/>
                </a:solidFill>
              </a:rPr>
            </a:br>
            <a:endParaRPr lang="en-GB" sz="900" dirty="0">
              <a:solidFill>
                <a:srgbClr val="080808"/>
              </a:solidFill>
            </a:endParaRPr>
          </a:p>
        </p:txBody>
      </p:sp>
      <p:sp>
        <p:nvSpPr>
          <p:cNvPr id="139" name="Freeform: Shape 138">
            <a:extLst>
              <a:ext uri="{FF2B5EF4-FFF2-40B4-BE49-F238E27FC236}">
                <a16:creationId xmlns:a16="http://schemas.microsoft.com/office/drawing/2014/main" id="{E07981EA-05A6-437C-88D7-B377B92B03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629823" y="5457591"/>
            <a:ext cx="2231794" cy="2568811"/>
          </a:xfrm>
          <a:custGeom>
            <a:avLst/>
            <a:gdLst>
              <a:gd name="connsiteX0" fmla="*/ 0 w 2940086"/>
              <a:gd name="connsiteY0" fmla="*/ 0 h 3384061"/>
              <a:gd name="connsiteX1" fmla="*/ 2496112 w 2940086"/>
              <a:gd name="connsiteY1" fmla="*/ 0 h 3384061"/>
              <a:gd name="connsiteX2" fmla="*/ 2940086 w 2940086"/>
              <a:gd name="connsiteY2" fmla="*/ 443975 h 3384061"/>
              <a:gd name="connsiteX3" fmla="*/ 0 w 2940086"/>
              <a:gd name="connsiteY3" fmla="*/ 3384061 h 3384061"/>
            </a:gdLst>
            <a:ahLst/>
            <a:cxnLst>
              <a:cxn ang="0">
                <a:pos x="connsiteX0" y="connsiteY0"/>
              </a:cxn>
              <a:cxn ang="0">
                <a:pos x="connsiteX1" y="connsiteY1"/>
              </a:cxn>
              <a:cxn ang="0">
                <a:pos x="connsiteX2" y="connsiteY2"/>
              </a:cxn>
              <a:cxn ang="0">
                <a:pos x="connsiteX3" y="connsiteY3"/>
              </a:cxn>
            </a:cxnLst>
            <a:rect l="l" t="t" r="r" b="b"/>
            <a:pathLst>
              <a:path w="2940086" h="3384061">
                <a:moveTo>
                  <a:pt x="0" y="0"/>
                </a:moveTo>
                <a:lnTo>
                  <a:pt x="2496112" y="0"/>
                </a:lnTo>
                <a:lnTo>
                  <a:pt x="2940086" y="443975"/>
                </a:lnTo>
                <a:lnTo>
                  <a:pt x="0" y="3384061"/>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1" name="Rectangle 140">
            <a:extLst>
              <a:ext uri="{FF2B5EF4-FFF2-40B4-BE49-F238E27FC236}">
                <a16:creationId xmlns:a16="http://schemas.microsoft.com/office/drawing/2014/main" id="{15E3C750-986E-4769-B1AE-49289FBEE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720059" y="5243545"/>
            <a:ext cx="959985" cy="959985"/>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2453539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9" name="Rectangle 118">
            <a:extLst>
              <a:ext uri="{FF2B5EF4-FFF2-40B4-BE49-F238E27FC236}">
                <a16:creationId xmlns:a16="http://schemas.microsoft.com/office/drawing/2014/main" id="{1CD81A2A-6ED4-4EF4-A14C-912D31E148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121" name="Freeform: Shape 120">
            <a:extLst>
              <a:ext uri="{FF2B5EF4-FFF2-40B4-BE49-F238E27FC236}">
                <a16:creationId xmlns:a16="http://schemas.microsoft.com/office/drawing/2014/main" id="{1661932C-CA15-4E17-B115-FAE7CBEE47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198657" y="1"/>
            <a:ext cx="1155142" cy="625027"/>
          </a:xfrm>
          <a:custGeom>
            <a:avLst/>
            <a:gdLst>
              <a:gd name="connsiteX0" fmla="*/ 4784 w 1155142"/>
              <a:gd name="connsiteY0" fmla="*/ 0 h 625027"/>
              <a:gd name="connsiteX1" fmla="*/ 1150358 w 1155142"/>
              <a:gd name="connsiteY1" fmla="*/ 0 h 625027"/>
              <a:gd name="connsiteX2" fmla="*/ 1155142 w 1155142"/>
              <a:gd name="connsiteY2" fmla="*/ 47456 h 625027"/>
              <a:gd name="connsiteX3" fmla="*/ 577571 w 1155142"/>
              <a:gd name="connsiteY3" fmla="*/ 625027 h 625027"/>
              <a:gd name="connsiteX4" fmla="*/ 0 w 1155142"/>
              <a:gd name="connsiteY4" fmla="*/ 47456 h 6250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625027">
                <a:moveTo>
                  <a:pt x="4784" y="0"/>
                </a:moveTo>
                <a:lnTo>
                  <a:pt x="1150358" y="0"/>
                </a:lnTo>
                <a:lnTo>
                  <a:pt x="1155142" y="47456"/>
                </a:lnTo>
                <a:cubicBezTo>
                  <a:pt x="1155142" y="366440"/>
                  <a:pt x="896555" y="625027"/>
                  <a:pt x="577571" y="625027"/>
                </a:cubicBezTo>
                <a:cubicBezTo>
                  <a:pt x="258587" y="625027"/>
                  <a:pt x="0" y="366440"/>
                  <a:pt x="0" y="47456"/>
                </a:cubicBezTo>
                <a:close/>
              </a:path>
            </a:pathLst>
          </a:custGeom>
          <a:solidFill>
            <a:schemeClr val="accent5">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23" name="Oval 122">
            <a:extLst>
              <a:ext uri="{FF2B5EF4-FFF2-40B4-BE49-F238E27FC236}">
                <a16:creationId xmlns:a16="http://schemas.microsoft.com/office/drawing/2014/main" id="{8590ADD5-9383-4D3D-9047-3DA2593CCB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08185" y="3423959"/>
            <a:ext cx="540822" cy="540822"/>
          </a:xfrm>
          <a:prstGeom prst="ellipse">
            <a:avLst/>
          </a:prstGeom>
          <a:noFill/>
          <a:ln w="1270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8" name="Graphic 27" descr="Checkmark">
            <a:extLst>
              <a:ext uri="{FF2B5EF4-FFF2-40B4-BE49-F238E27FC236}">
                <a16:creationId xmlns:a16="http://schemas.microsoft.com/office/drawing/2014/main" id="{5C2E331E-3C10-470F-8DD7-7F4434813AE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887184" y="1216485"/>
            <a:ext cx="3781051" cy="3781051"/>
          </a:xfrm>
          <a:custGeom>
            <a:avLst/>
            <a:gdLst/>
            <a:ahLst/>
            <a:cxnLst/>
            <a:rect l="l" t="t" r="r" b="b"/>
            <a:pathLst>
              <a:path w="4114800" h="5712488">
                <a:moveTo>
                  <a:pt x="133155" y="0"/>
                </a:moveTo>
                <a:lnTo>
                  <a:pt x="3981645" y="0"/>
                </a:lnTo>
                <a:cubicBezTo>
                  <a:pt x="4055184" y="0"/>
                  <a:pt x="4114800" y="59616"/>
                  <a:pt x="4114800" y="133155"/>
                </a:cubicBezTo>
                <a:lnTo>
                  <a:pt x="4114800" y="5579333"/>
                </a:lnTo>
                <a:cubicBezTo>
                  <a:pt x="4114800" y="5652872"/>
                  <a:pt x="4055184" y="5712488"/>
                  <a:pt x="3981645" y="5712488"/>
                </a:cubicBezTo>
                <a:lnTo>
                  <a:pt x="133155" y="5712488"/>
                </a:lnTo>
                <a:cubicBezTo>
                  <a:pt x="59616" y="5712488"/>
                  <a:pt x="0" y="5652872"/>
                  <a:pt x="0" y="5579333"/>
                </a:cubicBezTo>
                <a:lnTo>
                  <a:pt x="0" y="133155"/>
                </a:lnTo>
                <a:cubicBezTo>
                  <a:pt x="0" y="59616"/>
                  <a:pt x="59616" y="0"/>
                  <a:pt x="133155" y="0"/>
                </a:cubicBezTo>
                <a:close/>
              </a:path>
            </a:pathLst>
          </a:custGeom>
        </p:spPr>
      </p:pic>
      <p:sp>
        <p:nvSpPr>
          <p:cNvPr id="125" name="Freeform: Shape 124">
            <a:extLst>
              <a:ext uri="{FF2B5EF4-FFF2-40B4-BE49-F238E27FC236}">
                <a16:creationId xmlns:a16="http://schemas.microsoft.com/office/drawing/2014/main" id="{DABE3E45-88CF-45D8-8D40-C773324D93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49602" y="1"/>
            <a:ext cx="2066948" cy="1621879"/>
          </a:xfrm>
          <a:custGeom>
            <a:avLst/>
            <a:gdLst>
              <a:gd name="connsiteX0" fmla="*/ 0 w 2066948"/>
              <a:gd name="connsiteY0" fmla="*/ 0 h 1621879"/>
              <a:gd name="connsiteX1" fmla="*/ 123825 w 2066948"/>
              <a:gd name="connsiteY1" fmla="*/ 0 h 1621879"/>
              <a:gd name="connsiteX2" fmla="*/ 123825 w 2066948"/>
              <a:gd name="connsiteY2" fmla="*/ 1452620 h 1621879"/>
              <a:gd name="connsiteX3" fmla="*/ 1881378 w 2066948"/>
              <a:gd name="connsiteY3" fmla="*/ 436017 h 1621879"/>
              <a:gd name="connsiteX4" fmla="*/ 1127572 w 2066948"/>
              <a:gd name="connsiteY4" fmla="*/ 0 h 1621879"/>
              <a:gd name="connsiteX5" fmla="*/ 1374887 w 2066948"/>
              <a:gd name="connsiteY5" fmla="*/ 0 h 1621879"/>
              <a:gd name="connsiteX6" fmla="*/ 2035969 w 2066948"/>
              <a:gd name="connsiteY6" fmla="*/ 382391 h 1621879"/>
              <a:gd name="connsiteX7" fmla="*/ 2058648 w 2066948"/>
              <a:gd name="connsiteY7" fmla="*/ 466963 h 1621879"/>
              <a:gd name="connsiteX8" fmla="*/ 2035969 w 2066948"/>
              <a:gd name="connsiteY8" fmla="*/ 489642 h 1621879"/>
              <a:gd name="connsiteX9" fmla="*/ 92869 w 2066948"/>
              <a:gd name="connsiteY9" fmla="*/ 1613592 h 1621879"/>
              <a:gd name="connsiteX10" fmla="*/ 61913 w 2066948"/>
              <a:gd name="connsiteY10" fmla="*/ 1621879 h 1621879"/>
              <a:gd name="connsiteX11" fmla="*/ 0 w 2066948"/>
              <a:gd name="connsiteY11" fmla="*/ 1559967 h 1621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66948" h="1621879">
                <a:moveTo>
                  <a:pt x="0" y="0"/>
                </a:moveTo>
                <a:lnTo>
                  <a:pt x="123825" y="0"/>
                </a:lnTo>
                <a:lnTo>
                  <a:pt x="123825" y="1452620"/>
                </a:lnTo>
                <a:lnTo>
                  <a:pt x="1881378" y="436017"/>
                </a:lnTo>
                <a:lnTo>
                  <a:pt x="1127572" y="0"/>
                </a:lnTo>
                <a:lnTo>
                  <a:pt x="1374887" y="0"/>
                </a:lnTo>
                <a:lnTo>
                  <a:pt x="2035969" y="382391"/>
                </a:lnTo>
                <a:cubicBezTo>
                  <a:pt x="2065582" y="399479"/>
                  <a:pt x="2075745" y="437340"/>
                  <a:pt x="2058648" y="466963"/>
                </a:cubicBezTo>
                <a:cubicBezTo>
                  <a:pt x="2053219" y="476384"/>
                  <a:pt x="2045389" y="484204"/>
                  <a:pt x="2035969" y="489642"/>
                </a:cubicBezTo>
                <a:lnTo>
                  <a:pt x="92869" y="1613592"/>
                </a:lnTo>
                <a:cubicBezTo>
                  <a:pt x="83458" y="1619031"/>
                  <a:pt x="72780" y="1621889"/>
                  <a:pt x="61913" y="1621879"/>
                </a:cubicBezTo>
                <a:cubicBezTo>
                  <a:pt x="27719" y="1621879"/>
                  <a:pt x="0" y="1594161"/>
                  <a:pt x="0" y="1559967"/>
                </a:cubicBezTo>
                <a:close/>
              </a:path>
            </a:pathLst>
          </a:custGeom>
          <a:solidFill>
            <a:schemeClr val="accent6"/>
          </a:solidFill>
          <a:ln w="9525" cap="flat">
            <a:noFill/>
            <a:prstDash val="solid"/>
            <a:miter/>
          </a:ln>
        </p:spPr>
        <p:txBody>
          <a:bodyPr rtlCol="0" anchor="ctr"/>
          <a:lstStyle/>
          <a:p>
            <a:endParaRPr lang="en-US" dirty="0"/>
          </a:p>
        </p:txBody>
      </p:sp>
      <p:cxnSp>
        <p:nvCxnSpPr>
          <p:cNvPr id="127" name="Straight Connector 126">
            <a:extLst>
              <a:ext uri="{FF2B5EF4-FFF2-40B4-BE49-F238E27FC236}">
                <a16:creationId xmlns:a16="http://schemas.microsoft.com/office/drawing/2014/main" id="{49CD1692-827B-4C8D-B4A1-134FD04CF4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138745" y="1027906"/>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129" name="Freeform: Shape 128">
            <a:extLst>
              <a:ext uri="{FF2B5EF4-FFF2-40B4-BE49-F238E27FC236}">
                <a16:creationId xmlns:a16="http://schemas.microsoft.com/office/drawing/2014/main" id="{B91ECDA9-56DC-4270-8F33-01C5637B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463438">
            <a:off x="7456580" y="5166682"/>
            <a:ext cx="1835725" cy="2024785"/>
          </a:xfrm>
          <a:custGeom>
            <a:avLst/>
            <a:gdLst>
              <a:gd name="connsiteX0" fmla="*/ 1801138 w 1835725"/>
              <a:gd name="connsiteY0" fmla="*/ 1622662 h 2024785"/>
              <a:gd name="connsiteX1" fmla="*/ 1835717 w 1835725"/>
              <a:gd name="connsiteY1" fmla="*/ 1680254 h 2024785"/>
              <a:gd name="connsiteX2" fmla="*/ 1812568 w 1835725"/>
              <a:gd name="connsiteY2" fmla="*/ 1877193 h 2024785"/>
              <a:gd name="connsiteX3" fmla="*/ 1776210 w 1835725"/>
              <a:gd name="connsiteY3" fmla="*/ 2024785 h 2024785"/>
              <a:gd name="connsiteX4" fmla="*/ 1655772 w 1835725"/>
              <a:gd name="connsiteY4" fmla="*/ 1983449 h 2024785"/>
              <a:gd name="connsiteX5" fmla="*/ 1687591 w 1835725"/>
              <a:gd name="connsiteY5" fmla="*/ 1854495 h 2024785"/>
              <a:gd name="connsiteX6" fmla="*/ 1708939 w 1835725"/>
              <a:gd name="connsiteY6" fmla="*/ 1673301 h 2024785"/>
              <a:gd name="connsiteX7" fmla="*/ 1778129 w 1835725"/>
              <a:gd name="connsiteY7" fmla="*/ 1615979 h 2024785"/>
              <a:gd name="connsiteX8" fmla="*/ 1801138 w 1835725"/>
              <a:gd name="connsiteY8" fmla="*/ 1622662 h 2024785"/>
              <a:gd name="connsiteX9" fmla="*/ 1585229 w 1835725"/>
              <a:gd name="connsiteY9" fmla="*/ 764759 h 2024785"/>
              <a:gd name="connsiteX10" fmla="*/ 1623024 w 1835725"/>
              <a:gd name="connsiteY10" fmla="*/ 792810 h 2024785"/>
              <a:gd name="connsiteX11" fmla="*/ 1777614 w 1835725"/>
              <a:gd name="connsiteY11" fmla="*/ 1157141 h 2024785"/>
              <a:gd name="connsiteX12" fmla="*/ 1733799 w 1835725"/>
              <a:gd name="connsiteY12" fmla="*/ 1235532 h 2024785"/>
              <a:gd name="connsiteX13" fmla="*/ 1716464 w 1835725"/>
              <a:gd name="connsiteY13" fmla="*/ 1237722 h 2024785"/>
              <a:gd name="connsiteX14" fmla="*/ 1716464 w 1835725"/>
              <a:gd name="connsiteY14" fmla="*/ 1237913 h 2024785"/>
              <a:gd name="connsiteX15" fmla="*/ 1655409 w 1835725"/>
              <a:gd name="connsiteY15" fmla="*/ 1191717 h 2024785"/>
              <a:gd name="connsiteX16" fmla="*/ 1513200 w 1835725"/>
              <a:gd name="connsiteY16" fmla="*/ 856627 h 2024785"/>
              <a:gd name="connsiteX17" fmla="*/ 1538499 w 1835725"/>
              <a:gd name="connsiteY17" fmla="*/ 770415 h 2024785"/>
              <a:gd name="connsiteX18" fmla="*/ 1585229 w 1835725"/>
              <a:gd name="connsiteY18" fmla="*/ 764759 h 2024785"/>
              <a:gd name="connsiteX19" fmla="*/ 477919 w 1835725"/>
              <a:gd name="connsiteY19" fmla="*/ 21437 h 2024785"/>
              <a:gd name="connsiteX20" fmla="*/ 509236 w 1835725"/>
              <a:gd name="connsiteY20" fmla="*/ 84182 h 2024785"/>
              <a:gd name="connsiteX21" fmla="*/ 445829 w 1835725"/>
              <a:gd name="connsiteY21" fmla="*/ 139871 h 2024785"/>
              <a:gd name="connsiteX22" fmla="*/ 437447 w 1835725"/>
              <a:gd name="connsiteY22" fmla="*/ 139395 h 2024785"/>
              <a:gd name="connsiteX23" fmla="*/ 73211 w 1835725"/>
              <a:gd name="connsiteY23" fmla="*/ 137204 h 2024785"/>
              <a:gd name="connsiteX24" fmla="*/ 749 w 1835725"/>
              <a:gd name="connsiteY24" fmla="*/ 84082 h 2024785"/>
              <a:gd name="connsiteX25" fmla="*/ 53871 w 1835725"/>
              <a:gd name="connsiteY25" fmla="*/ 11621 h 2024785"/>
              <a:gd name="connsiteX26" fmla="*/ 58352 w 1835725"/>
              <a:gd name="connsiteY26" fmla="*/ 11093 h 2024785"/>
              <a:gd name="connsiteX27" fmla="*/ 454020 w 1835725"/>
              <a:gd name="connsiteY27" fmla="*/ 13474 h 2024785"/>
              <a:gd name="connsiteX28" fmla="*/ 477919 w 1835725"/>
              <a:gd name="connsiteY28" fmla="*/ 21437 h 2024785"/>
              <a:gd name="connsiteX29" fmla="*/ 957797 w 1835725"/>
              <a:gd name="connsiteY29" fmla="*/ 167970 h 2024785"/>
              <a:gd name="connsiteX30" fmla="*/ 1286982 w 1835725"/>
              <a:gd name="connsiteY30" fmla="*/ 387616 h 2024785"/>
              <a:gd name="connsiteX31" fmla="*/ 1293725 w 1835725"/>
              <a:gd name="connsiteY31" fmla="*/ 477075 h 2024785"/>
              <a:gd name="connsiteX32" fmla="*/ 1245453 w 1835725"/>
              <a:gd name="connsiteY32" fmla="*/ 499154 h 2024785"/>
              <a:gd name="connsiteX33" fmla="*/ 1245167 w 1835725"/>
              <a:gd name="connsiteY33" fmla="*/ 499154 h 2024785"/>
              <a:gd name="connsiteX34" fmla="*/ 1203638 w 1835725"/>
              <a:gd name="connsiteY34" fmla="*/ 484104 h 2024785"/>
              <a:gd name="connsiteX35" fmla="*/ 900647 w 1835725"/>
              <a:gd name="connsiteY35" fmla="*/ 281508 h 2024785"/>
              <a:gd name="connsiteX36" fmla="*/ 872454 w 1835725"/>
              <a:gd name="connsiteY36" fmla="*/ 196164 h 2024785"/>
              <a:gd name="connsiteX37" fmla="*/ 957797 w 1835725"/>
              <a:gd name="connsiteY37" fmla="*/ 167970 h 2024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835725" h="2024785">
                <a:moveTo>
                  <a:pt x="1801138" y="1622662"/>
                </a:moveTo>
                <a:cubicBezTo>
                  <a:pt x="1822105" y="1633400"/>
                  <a:pt x="1836117" y="1655372"/>
                  <a:pt x="1835717" y="1680254"/>
                </a:cubicBezTo>
                <a:cubicBezTo>
                  <a:pt x="1832093" y="1746382"/>
                  <a:pt x="1824354" y="1812154"/>
                  <a:pt x="1812568" y="1877193"/>
                </a:cubicBezTo>
                <a:lnTo>
                  <a:pt x="1776210" y="2024785"/>
                </a:lnTo>
                <a:lnTo>
                  <a:pt x="1655772" y="1983449"/>
                </a:lnTo>
                <a:lnTo>
                  <a:pt x="1687591" y="1854495"/>
                </a:lnTo>
                <a:cubicBezTo>
                  <a:pt x="1698455" y="1794657"/>
                  <a:pt x="1705590" y="1734142"/>
                  <a:pt x="1708939" y="1673301"/>
                </a:cubicBezTo>
                <a:cubicBezTo>
                  <a:pt x="1712216" y="1638363"/>
                  <a:pt x="1743190" y="1612703"/>
                  <a:pt x="1778129" y="1615979"/>
                </a:cubicBezTo>
                <a:cubicBezTo>
                  <a:pt x="1786387" y="1616753"/>
                  <a:pt x="1794149" y="1619084"/>
                  <a:pt x="1801138" y="1622662"/>
                </a:cubicBezTo>
                <a:close/>
                <a:moveTo>
                  <a:pt x="1585229" y="764759"/>
                </a:moveTo>
                <a:cubicBezTo>
                  <a:pt x="1600438" y="768789"/>
                  <a:pt x="1614156" y="778436"/>
                  <a:pt x="1623024" y="792810"/>
                </a:cubicBezTo>
                <a:cubicBezTo>
                  <a:pt x="1689575" y="907319"/>
                  <a:pt x="1741505" y="1029715"/>
                  <a:pt x="1777614" y="1157141"/>
                </a:cubicBezTo>
                <a:cubicBezTo>
                  <a:pt x="1787149" y="1190888"/>
                  <a:pt x="1767537" y="1225969"/>
                  <a:pt x="1733799" y="1235532"/>
                </a:cubicBezTo>
                <a:cubicBezTo>
                  <a:pt x="1728151" y="1237046"/>
                  <a:pt x="1722312" y="1237780"/>
                  <a:pt x="1716464" y="1237722"/>
                </a:cubicBezTo>
                <a:lnTo>
                  <a:pt x="1716464" y="1237913"/>
                </a:lnTo>
                <a:cubicBezTo>
                  <a:pt x="1688070" y="1237913"/>
                  <a:pt x="1663124" y="1219044"/>
                  <a:pt x="1655409" y="1191717"/>
                </a:cubicBezTo>
                <a:cubicBezTo>
                  <a:pt x="1622214" y="1074512"/>
                  <a:pt x="1574437" y="961936"/>
                  <a:pt x="1513200" y="856627"/>
                </a:cubicBezTo>
                <a:cubicBezTo>
                  <a:pt x="1496379" y="825834"/>
                  <a:pt x="1507704" y="787236"/>
                  <a:pt x="1538499" y="770415"/>
                </a:cubicBezTo>
                <a:cubicBezTo>
                  <a:pt x="1553325" y="762319"/>
                  <a:pt x="1570022" y="760730"/>
                  <a:pt x="1585229" y="764759"/>
                </a:cubicBezTo>
                <a:close/>
                <a:moveTo>
                  <a:pt x="477919" y="21437"/>
                </a:moveTo>
                <a:cubicBezTo>
                  <a:pt x="499341" y="33775"/>
                  <a:pt x="512445" y="58102"/>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89834" y="-4456"/>
                  <a:pt x="322735" y="-3656"/>
                  <a:pt x="454020" y="13474"/>
                </a:cubicBezTo>
                <a:cubicBezTo>
                  <a:pt x="462713" y="14543"/>
                  <a:pt x="470778" y="17324"/>
                  <a:pt x="477919" y="21437"/>
                </a:cubicBezTo>
                <a:close/>
                <a:moveTo>
                  <a:pt x="957797" y="167970"/>
                </a:move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8235" y="164811"/>
                  <a:pt x="926445" y="152188"/>
                  <a:pt x="957797" y="167970"/>
                </a:cubicBezTo>
                <a:close/>
              </a:path>
            </a:pathLst>
          </a:custGeom>
          <a:solidFill>
            <a:schemeClr val="accent4"/>
          </a:solidFill>
          <a:ln w="9525" cap="flat">
            <a:noFill/>
            <a:prstDash val="solid"/>
            <a:miter/>
          </a:ln>
        </p:spPr>
        <p:txBody>
          <a:bodyPr rtlCol="0" anchor="ctr"/>
          <a:lstStyle/>
          <a:p>
            <a:endParaRPr lang="en-US" dirty="0"/>
          </a:p>
        </p:txBody>
      </p:sp>
      <p:sp>
        <p:nvSpPr>
          <p:cNvPr id="131" name="Freeform: Shape 130">
            <a:extLst>
              <a:ext uri="{FF2B5EF4-FFF2-40B4-BE49-F238E27FC236}">
                <a16:creationId xmlns:a16="http://schemas.microsoft.com/office/drawing/2014/main" id="{75F47824-961D-465D-84F9-EAE11BC617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09527" y="6033795"/>
            <a:ext cx="1991064" cy="824205"/>
          </a:xfrm>
          <a:custGeom>
            <a:avLst/>
            <a:gdLst>
              <a:gd name="connsiteX0" fmla="*/ 995532 w 1991064"/>
              <a:gd name="connsiteY0" fmla="*/ 0 h 824205"/>
              <a:gd name="connsiteX1" fmla="*/ 1984823 w 1991064"/>
              <a:gd name="connsiteY1" fmla="*/ 784423 h 824205"/>
              <a:gd name="connsiteX2" fmla="*/ 1991064 w 1991064"/>
              <a:gd name="connsiteY2" fmla="*/ 824205 h 824205"/>
              <a:gd name="connsiteX3" fmla="*/ 0 w 1991064"/>
              <a:gd name="connsiteY3" fmla="*/ 824205 h 824205"/>
              <a:gd name="connsiteX4" fmla="*/ 6241 w 1991064"/>
              <a:gd name="connsiteY4" fmla="*/ 784423 h 824205"/>
              <a:gd name="connsiteX5" fmla="*/ 995532 w 1991064"/>
              <a:gd name="connsiteY5" fmla="*/ 0 h 824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91064" h="824205">
                <a:moveTo>
                  <a:pt x="995532" y="0"/>
                </a:moveTo>
                <a:cubicBezTo>
                  <a:pt x="1483521" y="0"/>
                  <a:pt x="1890663" y="336754"/>
                  <a:pt x="1984823" y="784423"/>
                </a:cubicBezTo>
                <a:lnTo>
                  <a:pt x="1991064" y="824205"/>
                </a:lnTo>
                <a:lnTo>
                  <a:pt x="0" y="824205"/>
                </a:lnTo>
                <a:lnTo>
                  <a:pt x="6241" y="784423"/>
                </a:lnTo>
                <a:cubicBezTo>
                  <a:pt x="100402" y="336754"/>
                  <a:pt x="507544" y="0"/>
                  <a:pt x="995532"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3" name="Freeform: Shape 132">
            <a:extLst>
              <a:ext uri="{FF2B5EF4-FFF2-40B4-BE49-F238E27FC236}">
                <a16:creationId xmlns:a16="http://schemas.microsoft.com/office/drawing/2014/main" id="{FEC9DA3E-C1D7-472D-B7C0-F71AE41FB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51696" y="5519196"/>
            <a:ext cx="1340305" cy="1338805"/>
          </a:xfrm>
          <a:custGeom>
            <a:avLst/>
            <a:gdLst>
              <a:gd name="connsiteX0" fmla="*/ 61913 w 1340305"/>
              <a:gd name="connsiteY0" fmla="*/ 0 h 1338805"/>
              <a:gd name="connsiteX1" fmla="*/ 1340305 w 1340305"/>
              <a:gd name="connsiteY1" fmla="*/ 0 h 1338805"/>
              <a:gd name="connsiteX2" fmla="*/ 1340305 w 1340305"/>
              <a:gd name="connsiteY2" fmla="*/ 123825 h 1338805"/>
              <a:gd name="connsiteX3" fmla="*/ 123825 w 1340305"/>
              <a:gd name="connsiteY3" fmla="*/ 123825 h 1338805"/>
              <a:gd name="connsiteX4" fmla="*/ 123825 w 1340305"/>
              <a:gd name="connsiteY4" fmla="*/ 1338805 h 1338805"/>
              <a:gd name="connsiteX5" fmla="*/ 0 w 1340305"/>
              <a:gd name="connsiteY5" fmla="*/ 1338805 h 1338805"/>
              <a:gd name="connsiteX6" fmla="*/ 0 w 1340305"/>
              <a:gd name="connsiteY6" fmla="*/ 61913 h 1338805"/>
              <a:gd name="connsiteX7" fmla="*/ 61913 w 1340305"/>
              <a:gd name="connsiteY7" fmla="*/ 0 h 1338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40305" h="1338805">
                <a:moveTo>
                  <a:pt x="61913" y="0"/>
                </a:moveTo>
                <a:lnTo>
                  <a:pt x="1340305" y="0"/>
                </a:lnTo>
                <a:lnTo>
                  <a:pt x="1340305" y="123825"/>
                </a:lnTo>
                <a:lnTo>
                  <a:pt x="123825" y="123825"/>
                </a:lnTo>
                <a:lnTo>
                  <a:pt x="123825" y="1338805"/>
                </a:lnTo>
                <a:lnTo>
                  <a:pt x="0" y="1338805"/>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dirty="0"/>
          </a:p>
        </p:txBody>
      </p:sp>
      <p:sp>
        <p:nvSpPr>
          <p:cNvPr id="5" name="Rectangle 4">
            <a:extLst>
              <a:ext uri="{FF2B5EF4-FFF2-40B4-BE49-F238E27FC236}">
                <a16:creationId xmlns:a16="http://schemas.microsoft.com/office/drawing/2014/main" id="{19969D9E-D10B-4988-821B-00EDDE185456}"/>
              </a:ext>
            </a:extLst>
          </p:cNvPr>
          <p:cNvSpPr/>
          <p:nvPr/>
        </p:nvSpPr>
        <p:spPr>
          <a:xfrm>
            <a:off x="582497" y="985614"/>
            <a:ext cx="5328901" cy="338554"/>
          </a:xfrm>
          <a:prstGeom prst="rect">
            <a:avLst/>
          </a:prstGeom>
        </p:spPr>
        <p:txBody>
          <a:bodyPr wrap="square">
            <a:spAutoFit/>
          </a:bodyPr>
          <a:lstStyle/>
          <a:p>
            <a:pPr algn="ctr">
              <a:spcAft>
                <a:spcPts val="600"/>
              </a:spcAft>
            </a:pPr>
            <a:r>
              <a:rPr lang="en-US" sz="1600" b="1" dirty="0"/>
              <a:t>United States</a:t>
            </a:r>
            <a:r>
              <a:rPr lang="en-US" sz="1600" dirty="0"/>
              <a:t> is the world's largest bovine meat producer</a:t>
            </a:r>
            <a:endParaRPr lang="en-GB" sz="2400" i="1" dirty="0">
              <a:latin typeface="+mj-lt"/>
            </a:endParaRPr>
          </a:p>
        </p:txBody>
      </p:sp>
      <p:sp>
        <p:nvSpPr>
          <p:cNvPr id="6" name="Rectangle 5">
            <a:extLst>
              <a:ext uri="{FF2B5EF4-FFF2-40B4-BE49-F238E27FC236}">
                <a16:creationId xmlns:a16="http://schemas.microsoft.com/office/drawing/2014/main" id="{CC04BD0C-BF6A-4B6A-864D-521695BD36D6}"/>
              </a:ext>
            </a:extLst>
          </p:cNvPr>
          <p:cNvSpPr/>
          <p:nvPr/>
        </p:nvSpPr>
        <p:spPr>
          <a:xfrm>
            <a:off x="1548765" y="365765"/>
            <a:ext cx="3818730" cy="646331"/>
          </a:xfrm>
          <a:prstGeom prst="rect">
            <a:avLst/>
          </a:prstGeom>
          <a:solidFill>
            <a:schemeClr val="accent4">
              <a:lumMod val="60000"/>
              <a:lumOff val="40000"/>
            </a:schemeClr>
          </a:solidFill>
        </p:spPr>
        <p:txBody>
          <a:bodyPr wrap="square" anchor="ctr">
            <a:spAutoFit/>
          </a:bodyPr>
          <a:lstStyle/>
          <a:p>
            <a:pPr algn="ctr">
              <a:spcAft>
                <a:spcPts val="600"/>
              </a:spcAft>
            </a:pPr>
            <a:r>
              <a:rPr lang="en-US" i="1" dirty="0"/>
              <a:t>Finding merging with the other datasets</a:t>
            </a:r>
            <a:endParaRPr lang="en-GB" i="1" dirty="0"/>
          </a:p>
        </p:txBody>
      </p:sp>
      <p:sp>
        <p:nvSpPr>
          <p:cNvPr id="7" name="Rectangle 6">
            <a:extLst>
              <a:ext uri="{FF2B5EF4-FFF2-40B4-BE49-F238E27FC236}">
                <a16:creationId xmlns:a16="http://schemas.microsoft.com/office/drawing/2014/main" id="{5CDFFE58-A555-4580-A7BA-A3D89BE6B540}"/>
              </a:ext>
            </a:extLst>
          </p:cNvPr>
          <p:cNvSpPr/>
          <p:nvPr/>
        </p:nvSpPr>
        <p:spPr>
          <a:xfrm>
            <a:off x="782611" y="1267164"/>
            <a:ext cx="4971643" cy="584775"/>
          </a:xfrm>
          <a:prstGeom prst="rect">
            <a:avLst/>
          </a:prstGeom>
        </p:spPr>
        <p:txBody>
          <a:bodyPr wrap="square">
            <a:spAutoFit/>
          </a:bodyPr>
          <a:lstStyle/>
          <a:p>
            <a:r>
              <a:rPr lang="en-GB" sz="1600" b="1" dirty="0">
                <a:ea typeface="SimSun" panose="02010600030101010101" pitchFamily="2" charset="-122"/>
              </a:rPr>
              <a:t>China</a:t>
            </a:r>
            <a:r>
              <a:rPr lang="en-GB" sz="1600" dirty="0">
                <a:ea typeface="SimSun" panose="02010600030101010101" pitchFamily="2" charset="-122"/>
              </a:rPr>
              <a:t> </a:t>
            </a:r>
            <a:r>
              <a:rPr lang="en-US" sz="1600" dirty="0">
                <a:ea typeface="SimSun" panose="02010600030101010101" pitchFamily="2" charset="-122"/>
              </a:rPr>
              <a:t>is the world's largest</a:t>
            </a:r>
            <a:r>
              <a:rPr lang="en-GB" sz="1600" dirty="0">
                <a:ea typeface="SimSun" panose="02010600030101010101" pitchFamily="2" charset="-122"/>
              </a:rPr>
              <a:t>, producing around 55 million tonnes of pig meat in 2018</a:t>
            </a:r>
            <a:endParaRPr lang="en-GB" sz="1600" dirty="0"/>
          </a:p>
        </p:txBody>
      </p:sp>
      <p:sp>
        <p:nvSpPr>
          <p:cNvPr id="8" name="TextBox 7">
            <a:extLst>
              <a:ext uri="{FF2B5EF4-FFF2-40B4-BE49-F238E27FC236}">
                <a16:creationId xmlns:a16="http://schemas.microsoft.com/office/drawing/2014/main" id="{DC8A66E3-BE78-4366-90A4-B71C304A1ED9}"/>
              </a:ext>
            </a:extLst>
          </p:cNvPr>
          <p:cNvSpPr txBox="1"/>
          <p:nvPr/>
        </p:nvSpPr>
        <p:spPr>
          <a:xfrm>
            <a:off x="7415922" y="459981"/>
            <a:ext cx="3937877" cy="2062103"/>
          </a:xfrm>
          <a:prstGeom prst="rect">
            <a:avLst/>
          </a:prstGeom>
          <a:solidFill>
            <a:schemeClr val="accent4"/>
          </a:solidFill>
        </p:spPr>
        <p:txBody>
          <a:bodyPr wrap="square" rtlCol="0">
            <a:spAutoFit/>
          </a:bodyPr>
          <a:lstStyle/>
          <a:p>
            <a:r>
              <a:rPr lang="en-GB" sz="1600" i="1" dirty="0"/>
              <a:t>Matplotlib</a:t>
            </a:r>
            <a:r>
              <a:rPr lang="en-GB" sz="1600" dirty="0"/>
              <a:t>, </a:t>
            </a:r>
            <a:r>
              <a:rPr lang="en-GB" sz="1600" i="1" dirty="0"/>
              <a:t>Seaborn</a:t>
            </a:r>
            <a:r>
              <a:rPr lang="en-GB" sz="1600" dirty="0"/>
              <a:t>, and </a:t>
            </a:r>
            <a:r>
              <a:rPr lang="en-GB" sz="1600" i="1" dirty="0" err="1"/>
              <a:t>Plotly</a:t>
            </a:r>
            <a:r>
              <a:rPr lang="en-GB" sz="1600" dirty="0"/>
              <a:t> are unique in their own way. Also, a few other libraries like Altair, </a:t>
            </a:r>
            <a:r>
              <a:rPr lang="en-GB" sz="1600" i="1" dirty="0" err="1"/>
              <a:t>ggplot</a:t>
            </a:r>
            <a:r>
              <a:rPr lang="en-GB" sz="1600" dirty="0"/>
              <a:t>, and </a:t>
            </a:r>
            <a:r>
              <a:rPr lang="en-GB" sz="1600" i="1" dirty="0" err="1"/>
              <a:t>Pygal</a:t>
            </a:r>
            <a:r>
              <a:rPr lang="en-GB" sz="1600" dirty="0"/>
              <a:t> have been tested and are suitable for data visualisation.</a:t>
            </a:r>
          </a:p>
          <a:p>
            <a:endParaRPr lang="en-GB" sz="1600" dirty="0"/>
          </a:p>
          <a:p>
            <a:r>
              <a:rPr lang="en-GB" sz="1600" dirty="0"/>
              <a:t>Seaborn has been very useful for static views with </a:t>
            </a:r>
            <a:r>
              <a:rPr lang="en-GB" sz="1600" i="1" dirty="0" err="1"/>
              <a:t>Plotly</a:t>
            </a:r>
            <a:r>
              <a:rPr lang="en-GB" sz="1600" dirty="0"/>
              <a:t> and </a:t>
            </a:r>
            <a:r>
              <a:rPr lang="en-GB" sz="1600" i="1" dirty="0" err="1"/>
              <a:t>Jupyter</a:t>
            </a:r>
            <a:r>
              <a:rPr lang="en-GB" sz="1600" i="1" dirty="0"/>
              <a:t>-Dash</a:t>
            </a:r>
            <a:r>
              <a:rPr lang="en-GB" sz="1600" dirty="0"/>
              <a:t> for highly interactive web-embedded views.</a:t>
            </a:r>
          </a:p>
        </p:txBody>
      </p:sp>
      <p:sp>
        <p:nvSpPr>
          <p:cNvPr id="9" name="Rectangle 8">
            <a:extLst>
              <a:ext uri="{FF2B5EF4-FFF2-40B4-BE49-F238E27FC236}">
                <a16:creationId xmlns:a16="http://schemas.microsoft.com/office/drawing/2014/main" id="{B2377E54-C931-4A44-981B-E65A1FE14FF5}"/>
              </a:ext>
            </a:extLst>
          </p:cNvPr>
          <p:cNvSpPr/>
          <p:nvPr/>
        </p:nvSpPr>
        <p:spPr>
          <a:xfrm>
            <a:off x="782612" y="1841735"/>
            <a:ext cx="5313388" cy="584775"/>
          </a:xfrm>
          <a:prstGeom prst="rect">
            <a:avLst/>
          </a:prstGeom>
        </p:spPr>
        <p:txBody>
          <a:bodyPr wrap="square">
            <a:spAutoFit/>
          </a:bodyPr>
          <a:lstStyle/>
          <a:p>
            <a:r>
              <a:rPr lang="en-US" sz="1600" b="1" dirty="0">
                <a:ea typeface="SimSun" panose="02010600030101010101" pitchFamily="2" charset="-122"/>
              </a:rPr>
              <a:t>Brazil</a:t>
            </a:r>
            <a:r>
              <a:rPr lang="en-US" sz="1600" dirty="0">
                <a:ea typeface="SimSun" panose="02010600030101010101" pitchFamily="2" charset="-122"/>
              </a:rPr>
              <a:t> is one of the largest beef exporters globally, mainly destined for the Chinese </a:t>
            </a:r>
            <a:endParaRPr lang="en-GB" sz="1600" dirty="0"/>
          </a:p>
        </p:txBody>
      </p:sp>
      <p:sp>
        <p:nvSpPr>
          <p:cNvPr id="12" name="TextBox 11">
            <a:extLst>
              <a:ext uri="{FF2B5EF4-FFF2-40B4-BE49-F238E27FC236}">
                <a16:creationId xmlns:a16="http://schemas.microsoft.com/office/drawing/2014/main" id="{A123D577-6FF9-4DA2-BE65-6D3C9997F1D2}"/>
              </a:ext>
            </a:extLst>
          </p:cNvPr>
          <p:cNvSpPr txBox="1"/>
          <p:nvPr/>
        </p:nvSpPr>
        <p:spPr>
          <a:xfrm>
            <a:off x="564481" y="4154108"/>
            <a:ext cx="2669569" cy="1538883"/>
          </a:xfrm>
          <a:prstGeom prst="rect">
            <a:avLst/>
          </a:prstGeom>
          <a:solidFill>
            <a:schemeClr val="accent1">
              <a:lumMod val="60000"/>
              <a:lumOff val="40000"/>
            </a:schemeClr>
          </a:solidFill>
        </p:spPr>
        <p:txBody>
          <a:bodyPr wrap="square" rtlCol="0">
            <a:spAutoFit/>
          </a:bodyPr>
          <a:lstStyle/>
          <a:p>
            <a:r>
              <a:rPr lang="en-US" sz="1600" dirty="0"/>
              <a:t>The</a:t>
            </a:r>
            <a:r>
              <a:rPr lang="en-US" sz="1200" dirty="0"/>
              <a:t> </a:t>
            </a:r>
            <a:r>
              <a:rPr lang="en-US" sz="1200" b="1" dirty="0"/>
              <a:t>USA and Australia are the top countries in meat consumption and obesity  </a:t>
            </a:r>
            <a:r>
              <a:rPr lang="en-US" sz="1200" dirty="0"/>
              <a:t>(kg\Capita\Year)</a:t>
            </a:r>
          </a:p>
          <a:p>
            <a:endParaRPr lang="en-GB" sz="1200" dirty="0"/>
          </a:p>
          <a:p>
            <a:r>
              <a:rPr lang="en-GB" sz="1200" b="1" dirty="0"/>
              <a:t>P</a:t>
            </a:r>
            <a:r>
              <a:rPr lang="en-GB" sz="1400" b="1" dirty="0"/>
              <a:t>reference to import meat from low-cost countries or delocalised production to increase profit.</a:t>
            </a:r>
            <a:endParaRPr lang="en-GB" sz="1200" dirty="0"/>
          </a:p>
        </p:txBody>
      </p:sp>
      <p:sp>
        <p:nvSpPr>
          <p:cNvPr id="23" name="TextBox 22">
            <a:extLst>
              <a:ext uri="{FF2B5EF4-FFF2-40B4-BE49-F238E27FC236}">
                <a16:creationId xmlns:a16="http://schemas.microsoft.com/office/drawing/2014/main" id="{1755FD6D-295D-444C-B6AC-6797455F5583}"/>
              </a:ext>
            </a:extLst>
          </p:cNvPr>
          <p:cNvSpPr txBox="1"/>
          <p:nvPr/>
        </p:nvSpPr>
        <p:spPr>
          <a:xfrm>
            <a:off x="3373208" y="4153670"/>
            <a:ext cx="3004878" cy="2185214"/>
          </a:xfrm>
          <a:prstGeom prst="rect">
            <a:avLst/>
          </a:prstGeom>
          <a:solidFill>
            <a:schemeClr val="accent4">
              <a:lumMod val="40000"/>
              <a:lumOff val="60000"/>
            </a:schemeClr>
          </a:solidFill>
        </p:spPr>
        <p:txBody>
          <a:bodyPr wrap="square" rtlCol="0">
            <a:spAutoFit/>
          </a:bodyPr>
          <a:lstStyle/>
          <a:p>
            <a:pPr algn="ctr">
              <a:lnSpc>
                <a:spcPct val="90000"/>
              </a:lnSpc>
              <a:spcAft>
                <a:spcPts val="600"/>
              </a:spcAft>
            </a:pPr>
            <a:r>
              <a:rPr lang="en-US" sz="1400" dirty="0"/>
              <a:t>No direct correlation directly between Covid19 </a:t>
            </a:r>
          </a:p>
          <a:p>
            <a:pPr algn="ctr">
              <a:lnSpc>
                <a:spcPct val="90000"/>
              </a:lnSpc>
              <a:spcAft>
                <a:spcPts val="600"/>
              </a:spcAft>
            </a:pPr>
            <a:r>
              <a:rPr lang="en-US" sz="1400" b="1" dirty="0"/>
              <a:t>More deep consideration based on recent researches</a:t>
            </a:r>
            <a:endParaRPr lang="en-US" sz="1400" dirty="0"/>
          </a:p>
          <a:p>
            <a:pPr algn="ctr">
              <a:lnSpc>
                <a:spcPct val="90000"/>
              </a:lnSpc>
              <a:spcAft>
                <a:spcPts val="600"/>
              </a:spcAft>
            </a:pPr>
            <a:r>
              <a:rPr lang="en-GB" sz="1400" dirty="0"/>
              <a:t>Among the potential transmission factors of zoonoses are long-distance transport and the vast supply chain used by the agri-food industry and already shown in the data analysed as meat trade.</a:t>
            </a:r>
          </a:p>
        </p:txBody>
      </p:sp>
      <p:sp>
        <p:nvSpPr>
          <p:cNvPr id="14" name="TextBox 13">
            <a:extLst>
              <a:ext uri="{FF2B5EF4-FFF2-40B4-BE49-F238E27FC236}">
                <a16:creationId xmlns:a16="http://schemas.microsoft.com/office/drawing/2014/main" id="{E8EE96CC-EA59-4F12-A82C-3EC4B360A61A}"/>
              </a:ext>
            </a:extLst>
          </p:cNvPr>
          <p:cNvSpPr txBox="1"/>
          <p:nvPr/>
        </p:nvSpPr>
        <p:spPr>
          <a:xfrm>
            <a:off x="1038291" y="2672230"/>
            <a:ext cx="5015345" cy="954107"/>
          </a:xfrm>
          <a:prstGeom prst="rect">
            <a:avLst/>
          </a:prstGeom>
          <a:solidFill>
            <a:schemeClr val="accent1">
              <a:lumMod val="20000"/>
              <a:lumOff val="80000"/>
            </a:schemeClr>
          </a:solidFill>
        </p:spPr>
        <p:txBody>
          <a:bodyPr wrap="square" rtlCol="0">
            <a:spAutoFit/>
          </a:bodyPr>
          <a:lstStyle/>
          <a:p>
            <a:r>
              <a:rPr lang="en-GB" sz="1400" dirty="0"/>
              <a:t>The graphs and </a:t>
            </a:r>
            <a:r>
              <a:rPr lang="en-GB" sz="1400" b="1" dirty="0"/>
              <a:t>dashboards created are a picture of the historical moment we are living in</a:t>
            </a:r>
            <a:r>
              <a:rPr lang="en-GB" sz="1400" dirty="0"/>
              <a:t>. The population number is growing and the demand for meat is increasing rapidly. Still is evident a considerable difference with developing countries</a:t>
            </a:r>
          </a:p>
        </p:txBody>
      </p:sp>
    </p:spTree>
    <p:extLst>
      <p:ext uri="{BB962C8B-B14F-4D97-AF65-F5344CB8AC3E}">
        <p14:creationId xmlns:p14="http://schemas.microsoft.com/office/powerpoint/2010/main" val="8170897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28"/>
          <p:cNvSpPr txBox="1">
            <a:spLocks noGrp="1"/>
          </p:cNvSpPr>
          <p:nvPr>
            <p:ph type="title"/>
          </p:nvPr>
        </p:nvSpPr>
        <p:spPr>
          <a:xfrm>
            <a:off x="1625600" y="2971800"/>
            <a:ext cx="9144000" cy="1066800"/>
          </a:xfrm>
          <a:prstGeom prst="rect">
            <a:avLst/>
          </a:prstGeom>
          <a:noFill/>
          <a:ln>
            <a:noFill/>
          </a:ln>
        </p:spPr>
        <p:txBody>
          <a:bodyPr spcFirstLastPara="1" wrap="square" lIns="121900" tIns="60933" rIns="121900" bIns="60933" anchor="t" anchorCtr="0">
            <a:normAutofit fontScale="90000"/>
          </a:bodyPr>
          <a:lstStyle/>
          <a:p>
            <a:pPr>
              <a:buSzPts val="2900"/>
            </a:pPr>
            <a:r>
              <a:rPr lang="en" sz="3867"/>
              <a:t>Group 13 – Project Presentation</a:t>
            </a:r>
            <a:br>
              <a:rPr lang="en"/>
            </a:br>
            <a:endParaRPr/>
          </a:p>
        </p:txBody>
      </p:sp>
      <p:sp>
        <p:nvSpPr>
          <p:cNvPr id="177" name="Google Shape;177;p28"/>
          <p:cNvSpPr txBox="1">
            <a:spLocks noGrp="1"/>
          </p:cNvSpPr>
          <p:nvPr>
            <p:ph type="body" idx="1"/>
          </p:nvPr>
        </p:nvSpPr>
        <p:spPr>
          <a:xfrm>
            <a:off x="1727200" y="4267200"/>
            <a:ext cx="9042400" cy="2346036"/>
          </a:xfrm>
          <a:prstGeom prst="rect">
            <a:avLst/>
          </a:prstGeom>
          <a:noFill/>
          <a:ln>
            <a:noFill/>
          </a:ln>
        </p:spPr>
        <p:txBody>
          <a:bodyPr spcFirstLastPara="1" wrap="square" lIns="121900" tIns="60933" rIns="121900" bIns="60933" anchor="t" anchorCtr="0">
            <a:normAutofit fontScale="85000" lnSpcReduction="20000"/>
          </a:bodyPr>
          <a:lstStyle/>
          <a:p>
            <a:pPr marL="514350" indent="-514350" algn="l">
              <a:spcBef>
                <a:spcPts val="0"/>
              </a:spcBef>
              <a:buSzPct val="76000"/>
              <a:buAutoNum type="arabicPlain"/>
            </a:pPr>
            <a:r>
              <a:rPr lang="en" dirty="0"/>
              <a:t>Overview</a:t>
            </a:r>
          </a:p>
          <a:p>
            <a:pPr marL="514350" indent="-514350" algn="l">
              <a:buSzPct val="76000"/>
              <a:buAutoNum type="arabicPlain" startAt="2"/>
            </a:pPr>
            <a:r>
              <a:rPr lang="en-US" dirty="0"/>
              <a:t>Architecture of Technologies &amp; Flows of Data</a:t>
            </a:r>
          </a:p>
          <a:p>
            <a:pPr marL="514350" indent="-514350" algn="l">
              <a:buSzPct val="76000"/>
              <a:buAutoNum type="arabicPlain" startAt="3"/>
            </a:pPr>
            <a:r>
              <a:rPr lang="en-GB" dirty="0"/>
              <a:t>Diagram of Data Flow</a:t>
            </a:r>
          </a:p>
          <a:p>
            <a:pPr marL="514350" indent="-514350" algn="l">
              <a:buSzPct val="76000"/>
              <a:buAutoNum type="arabicPlain" startAt="3"/>
            </a:pPr>
            <a:r>
              <a:rPr lang="en-US" dirty="0"/>
              <a:t>UI</a:t>
            </a:r>
          </a:p>
          <a:p>
            <a:pPr marL="514350" indent="-514350" algn="l">
              <a:buSzPct val="76000"/>
              <a:buAutoNum type="arabicPlain" startAt="3"/>
            </a:pPr>
            <a:r>
              <a:rPr lang="en-US" dirty="0"/>
              <a:t>FIFA Analytics</a:t>
            </a:r>
          </a:p>
          <a:p>
            <a:pPr marL="514350" indent="-514350" algn="l">
              <a:buSzPct val="76000"/>
              <a:buAutoNum type="arabicPlain" startAt="3"/>
            </a:pPr>
            <a:r>
              <a:rPr lang="en-US" dirty="0"/>
              <a:t>Meat Consumption</a:t>
            </a:r>
            <a:endParaRPr lang="en-GB" dirty="0"/>
          </a:p>
        </p:txBody>
      </p:sp>
      <p:sp>
        <p:nvSpPr>
          <p:cNvPr id="178" name="Google Shape;178;p28"/>
          <p:cNvSpPr txBox="1">
            <a:spLocks noGrp="1"/>
          </p:cNvSpPr>
          <p:nvPr>
            <p:ph type="ftr" idx="11"/>
          </p:nvPr>
        </p:nvSpPr>
        <p:spPr>
          <a:xfrm>
            <a:off x="6096000" y="6456218"/>
            <a:ext cx="6096000" cy="264622"/>
          </a:xfrm>
          <a:prstGeom prst="rect">
            <a:avLst/>
          </a:prstGeom>
          <a:noFill/>
          <a:ln>
            <a:noFill/>
          </a:ln>
        </p:spPr>
        <p:txBody>
          <a:bodyPr spcFirstLastPara="1" wrap="square" lIns="121900" tIns="60933" rIns="121900" bIns="60933" anchor="t" anchorCtr="0">
            <a:noAutofit/>
          </a:bodyPr>
          <a:lstStyle/>
          <a:p>
            <a:pPr algn="ctr" defTabSz="1219170">
              <a:buClr>
                <a:srgbClr val="000000"/>
              </a:buClr>
            </a:pPr>
            <a:r>
              <a:rPr lang="en" kern="0" dirty="0">
                <a:solidFill>
                  <a:srgbClr val="DDE9EC"/>
                </a:solidFill>
              </a:rPr>
              <a:t>Database &amp; Analytics Programming: </a:t>
            </a:r>
            <a:r>
              <a:rPr lang="en-GB" kern="0" dirty="0">
                <a:solidFill>
                  <a:srgbClr val="DDE9EC"/>
                </a:solidFill>
              </a:rPr>
              <a:t>Bradford, Michael</a:t>
            </a:r>
            <a:endParaRPr kern="0" dirty="0">
              <a:solidFill>
                <a:srgbClr val="DDE9EC"/>
              </a:solidFill>
            </a:endParaRPr>
          </a:p>
        </p:txBody>
      </p:sp>
    </p:spTree>
    <p:extLst>
      <p:ext uri="{BB962C8B-B14F-4D97-AF65-F5344CB8AC3E}">
        <p14:creationId xmlns:p14="http://schemas.microsoft.com/office/powerpoint/2010/main" val="8204684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30"/>
          <p:cNvSpPr txBox="1"/>
          <p:nvPr/>
        </p:nvSpPr>
        <p:spPr>
          <a:xfrm>
            <a:off x="4023017" y="4962800"/>
            <a:ext cx="674400" cy="389746"/>
          </a:xfrm>
          <a:prstGeom prst="rect">
            <a:avLst/>
          </a:prstGeom>
          <a:noFill/>
          <a:ln>
            <a:noFill/>
          </a:ln>
        </p:spPr>
        <p:txBody>
          <a:bodyPr spcFirstLastPara="1" wrap="square" lIns="121900" tIns="121900" rIns="121900" bIns="121900" anchor="t" anchorCtr="0">
            <a:spAutoFit/>
          </a:bodyPr>
          <a:lstStyle/>
          <a:p>
            <a:pPr defTabSz="1219170">
              <a:buClr>
                <a:srgbClr val="000000"/>
              </a:buClr>
            </a:pPr>
            <a:r>
              <a:rPr lang="en" sz="933" kern="0">
                <a:solidFill>
                  <a:srgbClr val="000000"/>
                </a:solidFill>
                <a:latin typeface="Arial"/>
                <a:cs typeface="Arial"/>
                <a:sym typeface="Arial"/>
              </a:rPr>
              <a:t>Marcin</a:t>
            </a:r>
            <a:endParaRPr sz="933" kern="0">
              <a:solidFill>
                <a:srgbClr val="000000"/>
              </a:solidFill>
              <a:latin typeface="Arial"/>
              <a:cs typeface="Arial"/>
              <a:sym typeface="Arial"/>
            </a:endParaRPr>
          </a:p>
        </p:txBody>
      </p:sp>
      <p:sp>
        <p:nvSpPr>
          <p:cNvPr id="189" name="Google Shape;189;p30"/>
          <p:cNvSpPr/>
          <p:nvPr/>
        </p:nvSpPr>
        <p:spPr>
          <a:xfrm>
            <a:off x="2619700" y="1054999"/>
            <a:ext cx="8696304" cy="1887984"/>
          </a:xfrm>
          <a:prstGeom prst="cloud">
            <a:avLst/>
          </a:prstGeom>
          <a:solidFill>
            <a:schemeClr val="lt1"/>
          </a:solidFill>
          <a:ln w="9525" cap="flat" cmpd="sng">
            <a:solidFill>
              <a:srgbClr val="CCCCCC"/>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highlight>
                <a:srgbClr val="F3F3F3"/>
              </a:highlight>
              <a:latin typeface="Arial"/>
              <a:cs typeface="Arial"/>
              <a:sym typeface="Arial"/>
            </a:endParaRPr>
          </a:p>
        </p:txBody>
      </p:sp>
      <p:sp>
        <p:nvSpPr>
          <p:cNvPr id="190" name="Google Shape;190;p30"/>
          <p:cNvSpPr/>
          <p:nvPr/>
        </p:nvSpPr>
        <p:spPr>
          <a:xfrm>
            <a:off x="904467" y="5380700"/>
            <a:ext cx="1112000" cy="5276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nvGrpSpPr>
          <p:cNvPr id="191" name="Google Shape;191;p30"/>
          <p:cNvGrpSpPr/>
          <p:nvPr/>
        </p:nvGrpSpPr>
        <p:grpSpPr>
          <a:xfrm>
            <a:off x="3554449" y="1324710"/>
            <a:ext cx="938484" cy="941313"/>
            <a:chOff x="2636175" y="752775"/>
            <a:chExt cx="895500" cy="898200"/>
          </a:xfrm>
        </p:grpSpPr>
        <p:sp>
          <p:nvSpPr>
            <p:cNvPr id="192" name="Google Shape;192;p30"/>
            <p:cNvSpPr/>
            <p:nvPr/>
          </p:nvSpPr>
          <p:spPr>
            <a:xfrm>
              <a:off x="2636175" y="752775"/>
              <a:ext cx="895500" cy="898200"/>
            </a:xfrm>
            <a:prstGeom prst="can">
              <a:avLst>
                <a:gd name="adj" fmla="val 250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pic>
          <p:nvPicPr>
            <p:cNvPr id="193" name="Google Shape;193;p30"/>
            <p:cNvPicPr preferRelativeResize="0"/>
            <p:nvPr/>
          </p:nvPicPr>
          <p:blipFill>
            <a:blip r:embed="rId3">
              <a:alphaModFix/>
            </a:blip>
            <a:stretch>
              <a:fillRect/>
            </a:stretch>
          </p:blipFill>
          <p:spPr>
            <a:xfrm>
              <a:off x="2666924" y="992387"/>
              <a:ext cx="834000" cy="469824"/>
            </a:xfrm>
            <a:prstGeom prst="rect">
              <a:avLst/>
            </a:prstGeom>
            <a:noFill/>
            <a:ln>
              <a:noFill/>
            </a:ln>
          </p:spPr>
        </p:pic>
      </p:grpSp>
      <p:grpSp>
        <p:nvGrpSpPr>
          <p:cNvPr id="194" name="Google Shape;194;p30"/>
          <p:cNvGrpSpPr/>
          <p:nvPr/>
        </p:nvGrpSpPr>
        <p:grpSpPr>
          <a:xfrm>
            <a:off x="9703129" y="1427248"/>
            <a:ext cx="938484" cy="941313"/>
            <a:chOff x="4221500" y="752775"/>
            <a:chExt cx="895500" cy="898200"/>
          </a:xfrm>
        </p:grpSpPr>
        <p:sp>
          <p:nvSpPr>
            <p:cNvPr id="195" name="Google Shape;195;p30"/>
            <p:cNvSpPr/>
            <p:nvPr/>
          </p:nvSpPr>
          <p:spPr>
            <a:xfrm>
              <a:off x="4221500" y="752775"/>
              <a:ext cx="895500" cy="898200"/>
            </a:xfrm>
            <a:prstGeom prst="can">
              <a:avLst>
                <a:gd name="adj" fmla="val 250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pic>
          <p:nvPicPr>
            <p:cNvPr id="196" name="Google Shape;196;p30"/>
            <p:cNvPicPr preferRelativeResize="0"/>
            <p:nvPr/>
          </p:nvPicPr>
          <p:blipFill>
            <a:blip r:embed="rId4">
              <a:alphaModFix/>
            </a:blip>
            <a:stretch>
              <a:fillRect/>
            </a:stretch>
          </p:blipFill>
          <p:spPr>
            <a:xfrm>
              <a:off x="4822800" y="1284950"/>
              <a:ext cx="260875" cy="260875"/>
            </a:xfrm>
            <a:prstGeom prst="rect">
              <a:avLst/>
            </a:prstGeom>
            <a:noFill/>
            <a:ln>
              <a:noFill/>
            </a:ln>
          </p:spPr>
        </p:pic>
        <p:pic>
          <p:nvPicPr>
            <p:cNvPr id="197" name="Google Shape;197;p30"/>
            <p:cNvPicPr preferRelativeResize="0"/>
            <p:nvPr/>
          </p:nvPicPr>
          <p:blipFill>
            <a:blip r:embed="rId5">
              <a:alphaModFix/>
            </a:blip>
            <a:stretch>
              <a:fillRect/>
            </a:stretch>
          </p:blipFill>
          <p:spPr>
            <a:xfrm>
              <a:off x="4450195" y="1008238"/>
              <a:ext cx="438100" cy="438100"/>
            </a:xfrm>
            <a:prstGeom prst="rect">
              <a:avLst/>
            </a:prstGeom>
            <a:noFill/>
            <a:ln>
              <a:noFill/>
            </a:ln>
          </p:spPr>
        </p:pic>
      </p:grpSp>
      <p:pic>
        <p:nvPicPr>
          <p:cNvPr id="198" name="Google Shape;198;p30"/>
          <p:cNvPicPr preferRelativeResize="0"/>
          <p:nvPr/>
        </p:nvPicPr>
        <p:blipFill>
          <a:blip r:embed="rId6">
            <a:alphaModFix/>
          </a:blip>
          <a:stretch>
            <a:fillRect/>
          </a:stretch>
        </p:blipFill>
        <p:spPr>
          <a:xfrm>
            <a:off x="3711739" y="4698036"/>
            <a:ext cx="623900" cy="682665"/>
          </a:xfrm>
          <a:prstGeom prst="rect">
            <a:avLst/>
          </a:prstGeom>
          <a:noFill/>
          <a:ln>
            <a:noFill/>
          </a:ln>
        </p:spPr>
      </p:pic>
      <p:pic>
        <p:nvPicPr>
          <p:cNvPr id="199" name="Google Shape;199;p30"/>
          <p:cNvPicPr preferRelativeResize="0"/>
          <p:nvPr/>
        </p:nvPicPr>
        <p:blipFill>
          <a:blip r:embed="rId6">
            <a:alphaModFix/>
          </a:blip>
          <a:stretch>
            <a:fillRect/>
          </a:stretch>
        </p:blipFill>
        <p:spPr>
          <a:xfrm>
            <a:off x="6738306" y="4816469"/>
            <a:ext cx="623900" cy="682665"/>
          </a:xfrm>
          <a:prstGeom prst="rect">
            <a:avLst/>
          </a:prstGeom>
          <a:noFill/>
          <a:ln>
            <a:noFill/>
          </a:ln>
        </p:spPr>
      </p:pic>
      <p:pic>
        <p:nvPicPr>
          <p:cNvPr id="200" name="Google Shape;200;p30"/>
          <p:cNvPicPr preferRelativeResize="0"/>
          <p:nvPr/>
        </p:nvPicPr>
        <p:blipFill>
          <a:blip r:embed="rId6">
            <a:alphaModFix/>
          </a:blip>
          <a:stretch>
            <a:fillRect/>
          </a:stretch>
        </p:blipFill>
        <p:spPr>
          <a:xfrm>
            <a:off x="9776039" y="4901236"/>
            <a:ext cx="623900" cy="682665"/>
          </a:xfrm>
          <a:prstGeom prst="rect">
            <a:avLst/>
          </a:prstGeom>
          <a:noFill/>
          <a:ln>
            <a:noFill/>
          </a:ln>
        </p:spPr>
      </p:pic>
      <p:grpSp>
        <p:nvGrpSpPr>
          <p:cNvPr id="201" name="Google Shape;201;p30"/>
          <p:cNvGrpSpPr/>
          <p:nvPr/>
        </p:nvGrpSpPr>
        <p:grpSpPr>
          <a:xfrm>
            <a:off x="6498611" y="1415645"/>
            <a:ext cx="938484" cy="941313"/>
            <a:chOff x="5169825" y="2678688"/>
            <a:chExt cx="895500" cy="898200"/>
          </a:xfrm>
        </p:grpSpPr>
        <p:sp>
          <p:nvSpPr>
            <p:cNvPr id="202" name="Google Shape;202;p30"/>
            <p:cNvSpPr/>
            <p:nvPr/>
          </p:nvSpPr>
          <p:spPr>
            <a:xfrm>
              <a:off x="5169825" y="2678688"/>
              <a:ext cx="895500" cy="898200"/>
            </a:xfrm>
            <a:prstGeom prst="can">
              <a:avLst>
                <a:gd name="adj" fmla="val 250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pic>
          <p:nvPicPr>
            <p:cNvPr id="203" name="Google Shape;203;p30"/>
            <p:cNvPicPr preferRelativeResize="0"/>
            <p:nvPr/>
          </p:nvPicPr>
          <p:blipFill>
            <a:blip r:embed="rId7">
              <a:alphaModFix/>
            </a:blip>
            <a:stretch>
              <a:fillRect/>
            </a:stretch>
          </p:blipFill>
          <p:spPr>
            <a:xfrm>
              <a:off x="5200575" y="2940875"/>
              <a:ext cx="834000" cy="461185"/>
            </a:xfrm>
            <a:prstGeom prst="rect">
              <a:avLst/>
            </a:prstGeom>
            <a:noFill/>
            <a:ln>
              <a:noFill/>
            </a:ln>
          </p:spPr>
        </p:pic>
      </p:grpSp>
      <p:pic>
        <p:nvPicPr>
          <p:cNvPr id="204" name="Google Shape;204;p30"/>
          <p:cNvPicPr preferRelativeResize="0"/>
          <p:nvPr/>
        </p:nvPicPr>
        <p:blipFill>
          <a:blip r:embed="rId8">
            <a:alphaModFix/>
          </a:blip>
          <a:stretch>
            <a:fillRect/>
          </a:stretch>
        </p:blipFill>
        <p:spPr>
          <a:xfrm>
            <a:off x="1315100" y="5499135"/>
            <a:ext cx="290733" cy="290733"/>
          </a:xfrm>
          <a:prstGeom prst="rect">
            <a:avLst/>
          </a:prstGeom>
          <a:noFill/>
          <a:ln>
            <a:noFill/>
          </a:ln>
        </p:spPr>
      </p:pic>
      <p:cxnSp>
        <p:nvCxnSpPr>
          <p:cNvPr id="205" name="Google Shape;205;p30"/>
          <p:cNvCxnSpPr>
            <a:stCxn id="190" idx="3"/>
          </p:cNvCxnSpPr>
          <p:nvPr/>
        </p:nvCxnSpPr>
        <p:spPr>
          <a:xfrm rot="10800000" flipH="1">
            <a:off x="2016467" y="5113700"/>
            <a:ext cx="1564800" cy="530800"/>
          </a:xfrm>
          <a:prstGeom prst="straightConnector1">
            <a:avLst/>
          </a:prstGeom>
          <a:noFill/>
          <a:ln w="9525" cap="flat" cmpd="sng">
            <a:solidFill>
              <a:schemeClr val="dk2"/>
            </a:solidFill>
            <a:prstDash val="solid"/>
            <a:round/>
            <a:headEnd type="none" w="med" len="med"/>
            <a:tailEnd type="triangle" w="med" len="med"/>
          </a:ln>
        </p:spPr>
      </p:cxnSp>
      <p:grpSp>
        <p:nvGrpSpPr>
          <p:cNvPr id="206" name="Google Shape;206;p30"/>
          <p:cNvGrpSpPr/>
          <p:nvPr/>
        </p:nvGrpSpPr>
        <p:grpSpPr>
          <a:xfrm>
            <a:off x="2698133" y="6301684"/>
            <a:ext cx="1112000" cy="527600"/>
            <a:chOff x="568825" y="4335813"/>
            <a:chExt cx="834000" cy="395700"/>
          </a:xfrm>
        </p:grpSpPr>
        <p:sp>
          <p:nvSpPr>
            <p:cNvPr id="207" name="Google Shape;207;p30"/>
            <p:cNvSpPr/>
            <p:nvPr/>
          </p:nvSpPr>
          <p:spPr>
            <a:xfrm>
              <a:off x="568825" y="4335813"/>
              <a:ext cx="834000" cy="3957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pic>
          <p:nvPicPr>
            <p:cNvPr id="208" name="Google Shape;208;p30"/>
            <p:cNvPicPr preferRelativeResize="0"/>
            <p:nvPr/>
          </p:nvPicPr>
          <p:blipFill>
            <a:blip r:embed="rId9">
              <a:alphaModFix/>
            </a:blip>
            <a:stretch>
              <a:fillRect/>
            </a:stretch>
          </p:blipFill>
          <p:spPr>
            <a:xfrm>
              <a:off x="693561" y="4424652"/>
              <a:ext cx="584537" cy="218050"/>
            </a:xfrm>
            <a:prstGeom prst="rect">
              <a:avLst/>
            </a:prstGeom>
            <a:noFill/>
            <a:ln>
              <a:noFill/>
            </a:ln>
          </p:spPr>
        </p:pic>
      </p:grpSp>
      <p:sp>
        <p:nvSpPr>
          <p:cNvPr id="209" name="Google Shape;209;p30"/>
          <p:cNvSpPr txBox="1"/>
          <p:nvPr/>
        </p:nvSpPr>
        <p:spPr>
          <a:xfrm>
            <a:off x="1315100" y="4698034"/>
            <a:ext cx="2396800" cy="574604"/>
          </a:xfrm>
          <a:prstGeom prst="rect">
            <a:avLst/>
          </a:prstGeom>
          <a:noFill/>
          <a:ln>
            <a:noFill/>
          </a:ln>
        </p:spPr>
        <p:txBody>
          <a:bodyPr spcFirstLastPara="1" wrap="square" lIns="121900" tIns="121900" rIns="121900" bIns="121900" anchor="t" anchorCtr="0">
            <a:spAutoFit/>
          </a:bodyPr>
          <a:lstStyle/>
          <a:p>
            <a:pPr defTabSz="1219170">
              <a:buClr>
                <a:srgbClr val="000000"/>
              </a:buClr>
            </a:pPr>
            <a:r>
              <a:rPr lang="en" sz="1067" kern="0">
                <a:solidFill>
                  <a:srgbClr val="000000"/>
                </a:solidFill>
                <a:latin typeface="Arial"/>
                <a:cs typeface="Arial"/>
                <a:sym typeface="Arial"/>
              </a:rPr>
              <a:t>Dataset: </a:t>
            </a:r>
            <a:r>
              <a:rPr lang="en" sz="1067" b="1" kern="0">
                <a:solidFill>
                  <a:srgbClr val="000000"/>
                </a:solidFill>
                <a:latin typeface="Arial"/>
                <a:cs typeface="Arial"/>
                <a:sym typeface="Arial"/>
              </a:rPr>
              <a:t>Countries Population</a:t>
            </a:r>
            <a:endParaRPr sz="1067" b="1" kern="0">
              <a:solidFill>
                <a:srgbClr val="000000"/>
              </a:solidFill>
              <a:latin typeface="Arial"/>
              <a:cs typeface="Arial"/>
              <a:sym typeface="Arial"/>
            </a:endParaRPr>
          </a:p>
          <a:p>
            <a:pPr defTabSz="1219170">
              <a:buClr>
                <a:srgbClr val="000000"/>
              </a:buClr>
            </a:pPr>
            <a:r>
              <a:rPr lang="en" sz="1067" kern="0">
                <a:solidFill>
                  <a:srgbClr val="000000"/>
                </a:solidFill>
                <a:latin typeface="Arial"/>
                <a:cs typeface="Arial"/>
                <a:sym typeface="Arial"/>
              </a:rPr>
              <a:t>Method: Web Scraping</a:t>
            </a:r>
            <a:endParaRPr sz="1067" kern="0">
              <a:solidFill>
                <a:srgbClr val="000000"/>
              </a:solidFill>
              <a:latin typeface="Arial"/>
              <a:cs typeface="Arial"/>
              <a:sym typeface="Arial"/>
            </a:endParaRPr>
          </a:p>
        </p:txBody>
      </p:sp>
      <p:cxnSp>
        <p:nvCxnSpPr>
          <p:cNvPr id="210" name="Google Shape;210;p30"/>
          <p:cNvCxnSpPr>
            <a:stCxn id="207" idx="0"/>
          </p:cNvCxnSpPr>
          <p:nvPr/>
        </p:nvCxnSpPr>
        <p:spPr>
          <a:xfrm rot="10800000" flipH="1">
            <a:off x="3254133" y="5437684"/>
            <a:ext cx="419200" cy="864000"/>
          </a:xfrm>
          <a:prstGeom prst="straightConnector1">
            <a:avLst/>
          </a:prstGeom>
          <a:noFill/>
          <a:ln w="9525" cap="flat" cmpd="sng">
            <a:solidFill>
              <a:schemeClr val="dk2"/>
            </a:solidFill>
            <a:prstDash val="solid"/>
            <a:round/>
            <a:headEnd type="none" w="med" len="med"/>
            <a:tailEnd type="triangle" w="med" len="med"/>
          </a:ln>
        </p:spPr>
      </p:cxnSp>
      <p:sp>
        <p:nvSpPr>
          <p:cNvPr id="211" name="Google Shape;211;p30"/>
          <p:cNvSpPr txBox="1"/>
          <p:nvPr/>
        </p:nvSpPr>
        <p:spPr>
          <a:xfrm>
            <a:off x="2170133" y="5524734"/>
            <a:ext cx="1929600" cy="738816"/>
          </a:xfrm>
          <a:prstGeom prst="rect">
            <a:avLst/>
          </a:prstGeom>
          <a:noFill/>
          <a:ln>
            <a:noFill/>
          </a:ln>
        </p:spPr>
        <p:txBody>
          <a:bodyPr spcFirstLastPara="1" wrap="square" lIns="121900" tIns="121900" rIns="121900" bIns="121900" anchor="t" anchorCtr="0">
            <a:spAutoFit/>
          </a:bodyPr>
          <a:lstStyle/>
          <a:p>
            <a:pPr defTabSz="1219170">
              <a:buClr>
                <a:srgbClr val="000000"/>
              </a:buClr>
            </a:pPr>
            <a:r>
              <a:rPr lang="en" sz="1067" kern="0">
                <a:solidFill>
                  <a:srgbClr val="000000"/>
                </a:solidFill>
                <a:latin typeface="Arial"/>
                <a:cs typeface="Arial"/>
                <a:sym typeface="Arial"/>
              </a:rPr>
              <a:t>Dataset: </a:t>
            </a:r>
            <a:r>
              <a:rPr lang="en" sz="1067" b="1" kern="0">
                <a:solidFill>
                  <a:srgbClr val="000000"/>
                </a:solidFill>
                <a:latin typeface="Arial"/>
                <a:cs typeface="Arial"/>
                <a:sym typeface="Arial"/>
              </a:rPr>
              <a:t>Covid Data</a:t>
            </a:r>
            <a:endParaRPr sz="1067" b="1" kern="0">
              <a:solidFill>
                <a:srgbClr val="000000"/>
              </a:solidFill>
              <a:latin typeface="Arial"/>
              <a:cs typeface="Arial"/>
              <a:sym typeface="Arial"/>
            </a:endParaRPr>
          </a:p>
          <a:p>
            <a:pPr defTabSz="1219170">
              <a:buClr>
                <a:srgbClr val="000000"/>
              </a:buClr>
            </a:pPr>
            <a:r>
              <a:rPr lang="en" sz="1067" kern="0">
                <a:solidFill>
                  <a:srgbClr val="000000"/>
                </a:solidFill>
                <a:latin typeface="Arial"/>
                <a:cs typeface="Arial"/>
                <a:sym typeface="Arial"/>
              </a:rPr>
              <a:t>Method: API Call</a:t>
            </a:r>
            <a:endParaRPr sz="1067" kern="0">
              <a:solidFill>
                <a:srgbClr val="000000"/>
              </a:solidFill>
              <a:latin typeface="Arial"/>
              <a:cs typeface="Arial"/>
              <a:sym typeface="Arial"/>
            </a:endParaRPr>
          </a:p>
          <a:p>
            <a:pPr defTabSz="1219170">
              <a:buClr>
                <a:srgbClr val="000000"/>
              </a:buClr>
            </a:pPr>
            <a:r>
              <a:rPr lang="en" sz="1067" kern="0">
                <a:solidFill>
                  <a:srgbClr val="000000"/>
                </a:solidFill>
                <a:latin typeface="Arial"/>
                <a:cs typeface="Arial"/>
                <a:sym typeface="Arial"/>
              </a:rPr>
              <a:t>Format: JSON</a:t>
            </a:r>
            <a:endParaRPr sz="1067" kern="0">
              <a:solidFill>
                <a:srgbClr val="000000"/>
              </a:solidFill>
              <a:latin typeface="Arial"/>
              <a:cs typeface="Arial"/>
              <a:sym typeface="Arial"/>
            </a:endParaRPr>
          </a:p>
        </p:txBody>
      </p:sp>
      <p:cxnSp>
        <p:nvCxnSpPr>
          <p:cNvPr id="212" name="Google Shape;212;p30"/>
          <p:cNvCxnSpPr>
            <a:stCxn id="213" idx="0"/>
          </p:cNvCxnSpPr>
          <p:nvPr/>
        </p:nvCxnSpPr>
        <p:spPr>
          <a:xfrm flipV="1">
            <a:off x="4035119" y="2434700"/>
            <a:ext cx="9600" cy="2043600"/>
          </a:xfrm>
          <a:prstGeom prst="straightConnector1">
            <a:avLst/>
          </a:prstGeom>
          <a:noFill/>
          <a:ln w="9525" cap="flat" cmpd="sng">
            <a:solidFill>
              <a:schemeClr val="dk2"/>
            </a:solidFill>
            <a:prstDash val="solid"/>
            <a:round/>
            <a:headEnd type="none" w="med" len="med"/>
            <a:tailEnd type="triangle" w="med" len="med"/>
          </a:ln>
        </p:spPr>
      </p:cxnSp>
      <p:grpSp>
        <p:nvGrpSpPr>
          <p:cNvPr id="214" name="Google Shape;214;p30"/>
          <p:cNvGrpSpPr/>
          <p:nvPr/>
        </p:nvGrpSpPr>
        <p:grpSpPr>
          <a:xfrm>
            <a:off x="4155700" y="6253884"/>
            <a:ext cx="1112000" cy="527600"/>
            <a:chOff x="2583375" y="4309413"/>
            <a:chExt cx="834000" cy="395700"/>
          </a:xfrm>
        </p:grpSpPr>
        <p:sp>
          <p:nvSpPr>
            <p:cNvPr id="215" name="Google Shape;215;p30"/>
            <p:cNvSpPr/>
            <p:nvPr/>
          </p:nvSpPr>
          <p:spPr>
            <a:xfrm>
              <a:off x="2583375" y="4309413"/>
              <a:ext cx="834000" cy="3957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pic>
          <p:nvPicPr>
            <p:cNvPr id="216" name="Google Shape;216;p30"/>
            <p:cNvPicPr preferRelativeResize="0"/>
            <p:nvPr/>
          </p:nvPicPr>
          <p:blipFill>
            <a:blip r:embed="rId10">
              <a:alphaModFix/>
            </a:blip>
            <a:stretch>
              <a:fillRect/>
            </a:stretch>
          </p:blipFill>
          <p:spPr>
            <a:xfrm>
              <a:off x="2624575" y="4398250"/>
              <a:ext cx="712000" cy="218050"/>
            </a:xfrm>
            <a:prstGeom prst="rect">
              <a:avLst/>
            </a:prstGeom>
            <a:noFill/>
            <a:ln>
              <a:noFill/>
            </a:ln>
          </p:spPr>
        </p:pic>
      </p:grpSp>
      <p:cxnSp>
        <p:nvCxnSpPr>
          <p:cNvPr id="217" name="Google Shape;217;p30"/>
          <p:cNvCxnSpPr>
            <a:stCxn id="215" idx="0"/>
            <a:endCxn id="198" idx="2"/>
          </p:cNvCxnSpPr>
          <p:nvPr/>
        </p:nvCxnSpPr>
        <p:spPr>
          <a:xfrm rot="10800000">
            <a:off x="4023700" y="5380684"/>
            <a:ext cx="688000" cy="873200"/>
          </a:xfrm>
          <a:prstGeom prst="straightConnector1">
            <a:avLst/>
          </a:prstGeom>
          <a:noFill/>
          <a:ln w="9525" cap="flat" cmpd="sng">
            <a:solidFill>
              <a:schemeClr val="dk2"/>
            </a:solidFill>
            <a:prstDash val="solid"/>
            <a:round/>
            <a:headEnd type="none" w="med" len="med"/>
            <a:tailEnd type="triangle" w="med" len="med"/>
          </a:ln>
        </p:spPr>
      </p:cxnSp>
      <p:sp>
        <p:nvSpPr>
          <p:cNvPr id="218" name="Google Shape;218;p30"/>
          <p:cNvSpPr txBox="1"/>
          <p:nvPr/>
        </p:nvSpPr>
        <p:spPr>
          <a:xfrm>
            <a:off x="4454217" y="5447900"/>
            <a:ext cx="1929600" cy="738816"/>
          </a:xfrm>
          <a:prstGeom prst="rect">
            <a:avLst/>
          </a:prstGeom>
          <a:noFill/>
          <a:ln>
            <a:noFill/>
          </a:ln>
        </p:spPr>
        <p:txBody>
          <a:bodyPr spcFirstLastPara="1" wrap="square" lIns="121900" tIns="121900" rIns="121900" bIns="121900" anchor="t" anchorCtr="0">
            <a:spAutoFit/>
          </a:bodyPr>
          <a:lstStyle/>
          <a:p>
            <a:pPr defTabSz="1219170">
              <a:buClr>
                <a:srgbClr val="000000"/>
              </a:buClr>
            </a:pPr>
            <a:r>
              <a:rPr lang="en" sz="1067" kern="0">
                <a:solidFill>
                  <a:srgbClr val="000000"/>
                </a:solidFill>
                <a:latin typeface="Arial"/>
                <a:cs typeface="Arial"/>
                <a:sym typeface="Arial"/>
              </a:rPr>
              <a:t>Dataset: </a:t>
            </a:r>
            <a:r>
              <a:rPr lang="en" sz="1067" b="1" kern="0">
                <a:solidFill>
                  <a:srgbClr val="000000"/>
                </a:solidFill>
                <a:latin typeface="Arial"/>
                <a:cs typeface="Arial"/>
                <a:sym typeface="Arial"/>
              </a:rPr>
              <a:t>Obesity Data</a:t>
            </a:r>
            <a:endParaRPr sz="1067" b="1" kern="0">
              <a:solidFill>
                <a:srgbClr val="000000"/>
              </a:solidFill>
              <a:latin typeface="Arial"/>
              <a:cs typeface="Arial"/>
              <a:sym typeface="Arial"/>
            </a:endParaRPr>
          </a:p>
          <a:p>
            <a:pPr defTabSz="1219170">
              <a:buClr>
                <a:srgbClr val="000000"/>
              </a:buClr>
            </a:pPr>
            <a:r>
              <a:rPr lang="en" sz="1067" kern="0">
                <a:solidFill>
                  <a:srgbClr val="000000"/>
                </a:solidFill>
                <a:latin typeface="Arial"/>
                <a:cs typeface="Arial"/>
                <a:sym typeface="Arial"/>
              </a:rPr>
              <a:t>Method: HTTP Call </a:t>
            </a:r>
            <a:endParaRPr sz="1067" kern="0">
              <a:solidFill>
                <a:srgbClr val="000000"/>
              </a:solidFill>
              <a:latin typeface="Arial"/>
              <a:cs typeface="Arial"/>
              <a:sym typeface="Arial"/>
            </a:endParaRPr>
          </a:p>
          <a:p>
            <a:pPr defTabSz="1219170">
              <a:buClr>
                <a:srgbClr val="000000"/>
              </a:buClr>
            </a:pPr>
            <a:r>
              <a:rPr lang="en" sz="1067" kern="0">
                <a:solidFill>
                  <a:srgbClr val="000000"/>
                </a:solidFill>
                <a:latin typeface="Arial"/>
                <a:cs typeface="Arial"/>
                <a:sym typeface="Arial"/>
              </a:rPr>
              <a:t>Format: XML</a:t>
            </a:r>
            <a:endParaRPr sz="1067" kern="0">
              <a:solidFill>
                <a:srgbClr val="000000"/>
              </a:solidFill>
              <a:latin typeface="Arial"/>
              <a:cs typeface="Arial"/>
              <a:sym typeface="Arial"/>
            </a:endParaRPr>
          </a:p>
        </p:txBody>
      </p:sp>
      <p:sp>
        <p:nvSpPr>
          <p:cNvPr id="219" name="Google Shape;219;p30"/>
          <p:cNvSpPr txBox="1"/>
          <p:nvPr/>
        </p:nvSpPr>
        <p:spPr>
          <a:xfrm>
            <a:off x="6907651" y="5445051"/>
            <a:ext cx="2453200" cy="738816"/>
          </a:xfrm>
          <a:prstGeom prst="rect">
            <a:avLst/>
          </a:prstGeom>
          <a:noFill/>
          <a:ln>
            <a:noFill/>
          </a:ln>
        </p:spPr>
        <p:txBody>
          <a:bodyPr spcFirstLastPara="1" wrap="square" lIns="121900" tIns="121900" rIns="121900" bIns="121900" anchor="t" anchorCtr="0">
            <a:spAutoFit/>
          </a:bodyPr>
          <a:lstStyle/>
          <a:p>
            <a:pPr defTabSz="1219170">
              <a:buClr>
                <a:srgbClr val="000000"/>
              </a:buClr>
            </a:pPr>
            <a:r>
              <a:rPr lang="en" sz="1067" kern="0">
                <a:solidFill>
                  <a:srgbClr val="000000"/>
                </a:solidFill>
                <a:latin typeface="Arial"/>
                <a:cs typeface="Arial"/>
                <a:sym typeface="Arial"/>
              </a:rPr>
              <a:t>Dataset: </a:t>
            </a:r>
            <a:r>
              <a:rPr lang="en" sz="1067" b="1" kern="0">
                <a:solidFill>
                  <a:srgbClr val="000000"/>
                </a:solidFill>
                <a:latin typeface="Arial"/>
                <a:cs typeface="Arial"/>
                <a:sym typeface="Arial"/>
              </a:rPr>
              <a:t>Fifa 19 Players </a:t>
            </a:r>
            <a:endParaRPr sz="1067" b="1" kern="0">
              <a:solidFill>
                <a:srgbClr val="000000"/>
              </a:solidFill>
              <a:latin typeface="Arial"/>
              <a:cs typeface="Arial"/>
              <a:sym typeface="Arial"/>
            </a:endParaRPr>
          </a:p>
          <a:p>
            <a:pPr defTabSz="1219170">
              <a:buClr>
                <a:srgbClr val="000000"/>
              </a:buClr>
            </a:pPr>
            <a:r>
              <a:rPr lang="en" sz="1067" kern="0">
                <a:solidFill>
                  <a:srgbClr val="000000"/>
                </a:solidFill>
                <a:latin typeface="Arial"/>
                <a:cs typeface="Arial"/>
                <a:sym typeface="Arial"/>
              </a:rPr>
              <a:t>Method: Web Scraping</a:t>
            </a:r>
            <a:endParaRPr sz="1067" kern="0">
              <a:solidFill>
                <a:srgbClr val="000000"/>
              </a:solidFill>
              <a:latin typeface="Arial"/>
              <a:cs typeface="Arial"/>
              <a:sym typeface="Arial"/>
            </a:endParaRPr>
          </a:p>
          <a:p>
            <a:pPr defTabSz="1219170">
              <a:buClr>
                <a:srgbClr val="000000"/>
              </a:buClr>
            </a:pPr>
            <a:endParaRPr sz="1067" kern="0">
              <a:solidFill>
                <a:srgbClr val="000000"/>
              </a:solidFill>
              <a:latin typeface="Arial"/>
              <a:cs typeface="Arial"/>
              <a:sym typeface="Arial"/>
            </a:endParaRPr>
          </a:p>
        </p:txBody>
      </p:sp>
      <p:grpSp>
        <p:nvGrpSpPr>
          <p:cNvPr id="220" name="Google Shape;220;p30"/>
          <p:cNvGrpSpPr/>
          <p:nvPr/>
        </p:nvGrpSpPr>
        <p:grpSpPr>
          <a:xfrm>
            <a:off x="4358327" y="4622306"/>
            <a:ext cx="320559" cy="443295"/>
            <a:chOff x="2735271" y="3085679"/>
            <a:chExt cx="347879" cy="481075"/>
          </a:xfrm>
        </p:grpSpPr>
        <p:pic>
          <p:nvPicPr>
            <p:cNvPr id="221" name="Google Shape;221;p30"/>
            <p:cNvPicPr preferRelativeResize="0"/>
            <p:nvPr/>
          </p:nvPicPr>
          <p:blipFill>
            <a:blip r:embed="rId11">
              <a:alphaModFix/>
            </a:blip>
            <a:stretch>
              <a:fillRect/>
            </a:stretch>
          </p:blipFill>
          <p:spPr>
            <a:xfrm>
              <a:off x="2793950" y="3230288"/>
              <a:ext cx="289200" cy="336467"/>
            </a:xfrm>
            <a:prstGeom prst="rect">
              <a:avLst/>
            </a:prstGeom>
            <a:noFill/>
            <a:ln>
              <a:noFill/>
            </a:ln>
          </p:spPr>
        </p:pic>
        <p:pic>
          <p:nvPicPr>
            <p:cNvPr id="222" name="Google Shape;222;p30"/>
            <p:cNvPicPr preferRelativeResize="0"/>
            <p:nvPr/>
          </p:nvPicPr>
          <p:blipFill>
            <a:blip r:embed="rId12">
              <a:alphaModFix/>
            </a:blip>
            <a:stretch>
              <a:fillRect/>
            </a:stretch>
          </p:blipFill>
          <p:spPr>
            <a:xfrm>
              <a:off x="2735271" y="3085679"/>
              <a:ext cx="265100" cy="254675"/>
            </a:xfrm>
            <a:prstGeom prst="rect">
              <a:avLst/>
            </a:prstGeom>
            <a:noFill/>
            <a:ln>
              <a:noFill/>
            </a:ln>
          </p:spPr>
        </p:pic>
      </p:grpSp>
      <p:grpSp>
        <p:nvGrpSpPr>
          <p:cNvPr id="223" name="Google Shape;223;p30"/>
          <p:cNvGrpSpPr/>
          <p:nvPr/>
        </p:nvGrpSpPr>
        <p:grpSpPr>
          <a:xfrm>
            <a:off x="7362194" y="4799623"/>
            <a:ext cx="320559" cy="443295"/>
            <a:chOff x="2735271" y="3085679"/>
            <a:chExt cx="347879" cy="481075"/>
          </a:xfrm>
        </p:grpSpPr>
        <p:pic>
          <p:nvPicPr>
            <p:cNvPr id="224" name="Google Shape;224;p30"/>
            <p:cNvPicPr preferRelativeResize="0"/>
            <p:nvPr/>
          </p:nvPicPr>
          <p:blipFill>
            <a:blip r:embed="rId11">
              <a:alphaModFix/>
            </a:blip>
            <a:stretch>
              <a:fillRect/>
            </a:stretch>
          </p:blipFill>
          <p:spPr>
            <a:xfrm>
              <a:off x="2793950" y="3230288"/>
              <a:ext cx="289200" cy="336467"/>
            </a:xfrm>
            <a:prstGeom prst="rect">
              <a:avLst/>
            </a:prstGeom>
            <a:noFill/>
            <a:ln>
              <a:noFill/>
            </a:ln>
          </p:spPr>
        </p:pic>
        <p:pic>
          <p:nvPicPr>
            <p:cNvPr id="225" name="Google Shape;225;p30"/>
            <p:cNvPicPr preferRelativeResize="0"/>
            <p:nvPr/>
          </p:nvPicPr>
          <p:blipFill>
            <a:blip r:embed="rId12">
              <a:alphaModFix/>
            </a:blip>
            <a:stretch>
              <a:fillRect/>
            </a:stretch>
          </p:blipFill>
          <p:spPr>
            <a:xfrm>
              <a:off x="2735271" y="3085679"/>
              <a:ext cx="265100" cy="254675"/>
            </a:xfrm>
            <a:prstGeom prst="rect">
              <a:avLst/>
            </a:prstGeom>
            <a:noFill/>
            <a:ln>
              <a:noFill/>
            </a:ln>
          </p:spPr>
        </p:pic>
      </p:grpSp>
      <p:grpSp>
        <p:nvGrpSpPr>
          <p:cNvPr id="226" name="Google Shape;226;p30"/>
          <p:cNvGrpSpPr/>
          <p:nvPr/>
        </p:nvGrpSpPr>
        <p:grpSpPr>
          <a:xfrm>
            <a:off x="10428927" y="4887906"/>
            <a:ext cx="320559" cy="443295"/>
            <a:chOff x="2735271" y="3085679"/>
            <a:chExt cx="347879" cy="481075"/>
          </a:xfrm>
        </p:grpSpPr>
        <p:pic>
          <p:nvPicPr>
            <p:cNvPr id="227" name="Google Shape;227;p30"/>
            <p:cNvPicPr preferRelativeResize="0"/>
            <p:nvPr/>
          </p:nvPicPr>
          <p:blipFill>
            <a:blip r:embed="rId11">
              <a:alphaModFix/>
            </a:blip>
            <a:stretch>
              <a:fillRect/>
            </a:stretch>
          </p:blipFill>
          <p:spPr>
            <a:xfrm>
              <a:off x="2793950" y="3230288"/>
              <a:ext cx="289200" cy="336467"/>
            </a:xfrm>
            <a:prstGeom prst="rect">
              <a:avLst/>
            </a:prstGeom>
            <a:noFill/>
            <a:ln>
              <a:noFill/>
            </a:ln>
          </p:spPr>
        </p:pic>
        <p:pic>
          <p:nvPicPr>
            <p:cNvPr id="228" name="Google Shape;228;p30"/>
            <p:cNvPicPr preferRelativeResize="0"/>
            <p:nvPr/>
          </p:nvPicPr>
          <p:blipFill>
            <a:blip r:embed="rId12">
              <a:alphaModFix/>
            </a:blip>
            <a:stretch>
              <a:fillRect/>
            </a:stretch>
          </p:blipFill>
          <p:spPr>
            <a:xfrm>
              <a:off x="2735271" y="3085679"/>
              <a:ext cx="265100" cy="254675"/>
            </a:xfrm>
            <a:prstGeom prst="rect">
              <a:avLst/>
            </a:prstGeom>
            <a:noFill/>
            <a:ln>
              <a:noFill/>
            </a:ln>
          </p:spPr>
        </p:pic>
      </p:grpSp>
      <p:cxnSp>
        <p:nvCxnSpPr>
          <p:cNvPr id="229" name="Google Shape;229;p30"/>
          <p:cNvCxnSpPr/>
          <p:nvPr/>
        </p:nvCxnSpPr>
        <p:spPr>
          <a:xfrm rot="10800000">
            <a:off x="6924900" y="5507667"/>
            <a:ext cx="31600" cy="756000"/>
          </a:xfrm>
          <a:prstGeom prst="straightConnector1">
            <a:avLst/>
          </a:prstGeom>
          <a:noFill/>
          <a:ln w="9525" cap="flat" cmpd="sng">
            <a:solidFill>
              <a:schemeClr val="dk2"/>
            </a:solidFill>
            <a:prstDash val="solid"/>
            <a:round/>
            <a:headEnd type="none" w="med" len="med"/>
            <a:tailEnd type="triangle" w="med" len="med"/>
          </a:ln>
        </p:spPr>
      </p:cxnSp>
      <p:cxnSp>
        <p:nvCxnSpPr>
          <p:cNvPr id="230" name="Google Shape;230;p30"/>
          <p:cNvCxnSpPr/>
          <p:nvPr/>
        </p:nvCxnSpPr>
        <p:spPr>
          <a:xfrm rot="10800000">
            <a:off x="4527767" y="2206833"/>
            <a:ext cx="5105200" cy="2762400"/>
          </a:xfrm>
          <a:prstGeom prst="straightConnector1">
            <a:avLst/>
          </a:prstGeom>
          <a:noFill/>
          <a:ln w="9525" cap="flat" cmpd="sng">
            <a:solidFill>
              <a:schemeClr val="dk2"/>
            </a:solidFill>
            <a:prstDash val="solid"/>
            <a:round/>
            <a:headEnd type="none" w="med" len="med"/>
            <a:tailEnd type="triangle" w="med" len="med"/>
          </a:ln>
        </p:spPr>
      </p:cxnSp>
      <p:cxnSp>
        <p:nvCxnSpPr>
          <p:cNvPr id="231" name="Google Shape;231;p30"/>
          <p:cNvCxnSpPr/>
          <p:nvPr/>
        </p:nvCxnSpPr>
        <p:spPr>
          <a:xfrm rot="10800000">
            <a:off x="4232567" y="2365533"/>
            <a:ext cx="2444800" cy="2514800"/>
          </a:xfrm>
          <a:prstGeom prst="straightConnector1">
            <a:avLst/>
          </a:prstGeom>
          <a:noFill/>
          <a:ln w="9525" cap="flat" cmpd="sng">
            <a:solidFill>
              <a:schemeClr val="dk2"/>
            </a:solidFill>
            <a:prstDash val="solid"/>
            <a:round/>
            <a:headEnd type="none" w="med" len="med"/>
            <a:tailEnd type="triangle" w="med" len="med"/>
          </a:ln>
        </p:spPr>
      </p:cxnSp>
      <p:grpSp>
        <p:nvGrpSpPr>
          <p:cNvPr id="232" name="Google Shape;232;p30"/>
          <p:cNvGrpSpPr/>
          <p:nvPr/>
        </p:nvGrpSpPr>
        <p:grpSpPr>
          <a:xfrm>
            <a:off x="6383833" y="6263551"/>
            <a:ext cx="1112000" cy="556368"/>
            <a:chOff x="4257100" y="4316638"/>
            <a:chExt cx="834000" cy="417276"/>
          </a:xfrm>
        </p:grpSpPr>
        <p:sp>
          <p:nvSpPr>
            <p:cNvPr id="233" name="Google Shape;233;p30"/>
            <p:cNvSpPr/>
            <p:nvPr/>
          </p:nvSpPr>
          <p:spPr>
            <a:xfrm>
              <a:off x="4257100" y="4316638"/>
              <a:ext cx="834000" cy="3957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pic>
          <p:nvPicPr>
            <p:cNvPr id="234" name="Google Shape;234;p30"/>
            <p:cNvPicPr preferRelativeResize="0"/>
            <p:nvPr/>
          </p:nvPicPr>
          <p:blipFill>
            <a:blip r:embed="rId13">
              <a:alphaModFix/>
            </a:blip>
            <a:stretch>
              <a:fillRect/>
            </a:stretch>
          </p:blipFill>
          <p:spPr>
            <a:xfrm>
              <a:off x="4333300" y="4335773"/>
              <a:ext cx="493500" cy="190600"/>
            </a:xfrm>
            <a:prstGeom prst="rect">
              <a:avLst/>
            </a:prstGeom>
            <a:noFill/>
            <a:ln>
              <a:noFill/>
            </a:ln>
          </p:spPr>
        </p:pic>
        <p:pic>
          <p:nvPicPr>
            <p:cNvPr id="235" name="Google Shape;235;p30"/>
            <p:cNvPicPr preferRelativeResize="0"/>
            <p:nvPr/>
          </p:nvPicPr>
          <p:blipFill>
            <a:blip r:embed="rId14">
              <a:alphaModFix/>
            </a:blip>
            <a:stretch>
              <a:fillRect/>
            </a:stretch>
          </p:blipFill>
          <p:spPr>
            <a:xfrm>
              <a:off x="4505350" y="4467213"/>
              <a:ext cx="533374" cy="266700"/>
            </a:xfrm>
            <a:prstGeom prst="rect">
              <a:avLst/>
            </a:prstGeom>
            <a:noFill/>
            <a:ln>
              <a:noFill/>
            </a:ln>
          </p:spPr>
        </p:pic>
      </p:grpSp>
      <p:sp>
        <p:nvSpPr>
          <p:cNvPr id="236" name="Google Shape;236;p30"/>
          <p:cNvSpPr/>
          <p:nvPr/>
        </p:nvSpPr>
        <p:spPr>
          <a:xfrm>
            <a:off x="9637500" y="6219251"/>
            <a:ext cx="1112000" cy="5276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37" name="Google Shape;237;p30"/>
          <p:cNvSpPr txBox="1"/>
          <p:nvPr/>
        </p:nvSpPr>
        <p:spPr>
          <a:xfrm>
            <a:off x="10152484" y="5524717"/>
            <a:ext cx="2453200" cy="738816"/>
          </a:xfrm>
          <a:prstGeom prst="rect">
            <a:avLst/>
          </a:prstGeom>
          <a:noFill/>
          <a:ln>
            <a:noFill/>
          </a:ln>
        </p:spPr>
        <p:txBody>
          <a:bodyPr spcFirstLastPara="1" wrap="square" lIns="121900" tIns="121900" rIns="121900" bIns="121900" anchor="t" anchorCtr="0">
            <a:spAutoFit/>
          </a:bodyPr>
          <a:lstStyle/>
          <a:p>
            <a:pPr defTabSz="1219170">
              <a:buClr>
                <a:srgbClr val="000000"/>
              </a:buClr>
            </a:pPr>
            <a:r>
              <a:rPr lang="en" sz="1067" kern="0">
                <a:solidFill>
                  <a:srgbClr val="000000"/>
                </a:solidFill>
                <a:latin typeface="Arial"/>
                <a:cs typeface="Arial"/>
                <a:sym typeface="Arial"/>
              </a:rPr>
              <a:t>Dataset: </a:t>
            </a:r>
            <a:r>
              <a:rPr lang="en" sz="1067" b="1" kern="0">
                <a:solidFill>
                  <a:srgbClr val="000000"/>
                </a:solidFill>
                <a:latin typeface="Arial"/>
                <a:cs typeface="Arial"/>
                <a:sym typeface="Arial"/>
              </a:rPr>
              <a:t>Meat Consumption</a:t>
            </a:r>
            <a:endParaRPr sz="1067" b="1" kern="0">
              <a:solidFill>
                <a:srgbClr val="000000"/>
              </a:solidFill>
              <a:latin typeface="Arial"/>
              <a:cs typeface="Arial"/>
              <a:sym typeface="Arial"/>
            </a:endParaRPr>
          </a:p>
          <a:p>
            <a:pPr defTabSz="1219170">
              <a:buClr>
                <a:srgbClr val="000000"/>
              </a:buClr>
            </a:pPr>
            <a:r>
              <a:rPr lang="en" sz="1067" kern="0">
                <a:solidFill>
                  <a:srgbClr val="000000"/>
                </a:solidFill>
                <a:latin typeface="Arial"/>
                <a:cs typeface="Arial"/>
                <a:sym typeface="Arial"/>
              </a:rPr>
              <a:t>Method: HTTP Call </a:t>
            </a:r>
            <a:endParaRPr sz="1067" kern="0">
              <a:solidFill>
                <a:srgbClr val="000000"/>
              </a:solidFill>
              <a:latin typeface="Arial"/>
              <a:cs typeface="Arial"/>
              <a:sym typeface="Arial"/>
            </a:endParaRPr>
          </a:p>
          <a:p>
            <a:pPr defTabSz="1219170">
              <a:buClr>
                <a:srgbClr val="000000"/>
              </a:buClr>
            </a:pPr>
            <a:r>
              <a:rPr lang="en" sz="1067" kern="0">
                <a:solidFill>
                  <a:srgbClr val="000000"/>
                </a:solidFill>
                <a:latin typeface="Arial"/>
                <a:cs typeface="Arial"/>
                <a:sym typeface="Arial"/>
              </a:rPr>
              <a:t>Format: csv</a:t>
            </a:r>
            <a:endParaRPr sz="1067" kern="0">
              <a:solidFill>
                <a:srgbClr val="000000"/>
              </a:solidFill>
              <a:latin typeface="Arial"/>
              <a:cs typeface="Arial"/>
              <a:sym typeface="Arial"/>
            </a:endParaRPr>
          </a:p>
        </p:txBody>
      </p:sp>
      <p:sp>
        <p:nvSpPr>
          <p:cNvPr id="238" name="Google Shape;238;p30"/>
          <p:cNvSpPr txBox="1"/>
          <p:nvPr/>
        </p:nvSpPr>
        <p:spPr>
          <a:xfrm>
            <a:off x="6976333" y="5083301"/>
            <a:ext cx="674400" cy="389746"/>
          </a:xfrm>
          <a:prstGeom prst="rect">
            <a:avLst/>
          </a:prstGeom>
          <a:noFill/>
          <a:ln>
            <a:noFill/>
          </a:ln>
        </p:spPr>
        <p:txBody>
          <a:bodyPr spcFirstLastPara="1" wrap="square" lIns="121900" tIns="121900" rIns="121900" bIns="121900" anchor="t" anchorCtr="0">
            <a:spAutoFit/>
          </a:bodyPr>
          <a:lstStyle/>
          <a:p>
            <a:pPr defTabSz="1219170">
              <a:buClr>
                <a:srgbClr val="000000"/>
              </a:buClr>
            </a:pPr>
            <a:r>
              <a:rPr lang="en" sz="933" kern="0">
                <a:solidFill>
                  <a:srgbClr val="000000"/>
                </a:solidFill>
                <a:latin typeface="Arial"/>
                <a:cs typeface="Arial"/>
                <a:sym typeface="Arial"/>
              </a:rPr>
              <a:t>Bryan</a:t>
            </a:r>
            <a:endParaRPr sz="933" kern="0">
              <a:solidFill>
                <a:srgbClr val="000000"/>
              </a:solidFill>
              <a:latin typeface="Arial"/>
              <a:cs typeface="Arial"/>
              <a:sym typeface="Arial"/>
            </a:endParaRPr>
          </a:p>
        </p:txBody>
      </p:sp>
      <p:sp>
        <p:nvSpPr>
          <p:cNvPr id="239" name="Google Shape;239;p30"/>
          <p:cNvSpPr txBox="1"/>
          <p:nvPr/>
        </p:nvSpPr>
        <p:spPr>
          <a:xfrm>
            <a:off x="10075084" y="5193900"/>
            <a:ext cx="674400" cy="389746"/>
          </a:xfrm>
          <a:prstGeom prst="rect">
            <a:avLst/>
          </a:prstGeom>
          <a:noFill/>
          <a:ln>
            <a:noFill/>
          </a:ln>
        </p:spPr>
        <p:txBody>
          <a:bodyPr spcFirstLastPara="1" wrap="square" lIns="121900" tIns="121900" rIns="121900" bIns="121900" anchor="t" anchorCtr="0">
            <a:spAutoFit/>
          </a:bodyPr>
          <a:lstStyle/>
          <a:p>
            <a:pPr defTabSz="1219170">
              <a:buClr>
                <a:srgbClr val="000000"/>
              </a:buClr>
            </a:pPr>
            <a:r>
              <a:rPr lang="en" sz="933" kern="0">
                <a:solidFill>
                  <a:srgbClr val="000000"/>
                </a:solidFill>
                <a:latin typeface="Arial"/>
                <a:cs typeface="Arial"/>
                <a:sym typeface="Arial"/>
              </a:rPr>
              <a:t>Ermesa</a:t>
            </a:r>
            <a:endParaRPr sz="933" kern="0">
              <a:solidFill>
                <a:srgbClr val="000000"/>
              </a:solidFill>
              <a:latin typeface="Arial"/>
              <a:cs typeface="Arial"/>
              <a:sym typeface="Arial"/>
            </a:endParaRPr>
          </a:p>
        </p:txBody>
      </p:sp>
      <p:sp>
        <p:nvSpPr>
          <p:cNvPr id="240" name="Google Shape;240;p30"/>
          <p:cNvSpPr txBox="1"/>
          <p:nvPr/>
        </p:nvSpPr>
        <p:spPr>
          <a:xfrm>
            <a:off x="9589764" y="6265234"/>
            <a:ext cx="1159600" cy="389746"/>
          </a:xfrm>
          <a:prstGeom prst="rect">
            <a:avLst/>
          </a:prstGeom>
          <a:noFill/>
          <a:ln>
            <a:noFill/>
          </a:ln>
        </p:spPr>
        <p:txBody>
          <a:bodyPr spcFirstLastPara="1" wrap="square" lIns="121900" tIns="121900" rIns="121900" bIns="121900" anchor="t" anchorCtr="0">
            <a:spAutoFit/>
          </a:bodyPr>
          <a:lstStyle/>
          <a:p>
            <a:pPr defTabSz="1219170">
              <a:buClr>
                <a:srgbClr val="000000"/>
              </a:buClr>
            </a:pPr>
            <a:endParaRPr sz="933" b="1" kern="0">
              <a:solidFill>
                <a:srgbClr val="000000"/>
              </a:solidFill>
              <a:latin typeface="Arial"/>
              <a:cs typeface="Arial"/>
              <a:sym typeface="Arial"/>
            </a:endParaRPr>
          </a:p>
        </p:txBody>
      </p:sp>
      <p:sp>
        <p:nvSpPr>
          <p:cNvPr id="241" name="Google Shape;241;p30"/>
          <p:cNvSpPr txBox="1"/>
          <p:nvPr/>
        </p:nvSpPr>
        <p:spPr>
          <a:xfrm>
            <a:off x="3649801" y="5471600"/>
            <a:ext cx="450000" cy="615513"/>
          </a:xfrm>
          <a:prstGeom prst="rect">
            <a:avLst/>
          </a:prstGeom>
          <a:noFill/>
          <a:ln>
            <a:noFill/>
          </a:ln>
        </p:spPr>
        <p:txBody>
          <a:bodyPr spcFirstLastPara="1" wrap="square" lIns="121900" tIns="121900" rIns="121900" bIns="121900" anchor="t" anchorCtr="0">
            <a:spAutoFit/>
          </a:bodyPr>
          <a:lstStyle/>
          <a:p>
            <a:pPr defTabSz="1219170">
              <a:buClr>
                <a:srgbClr val="000000"/>
              </a:buClr>
            </a:pPr>
            <a:r>
              <a:rPr lang="en" sz="2400" b="1" kern="0">
                <a:solidFill>
                  <a:srgbClr val="FF0000"/>
                </a:solidFill>
                <a:latin typeface="Arial"/>
                <a:cs typeface="Arial"/>
                <a:sym typeface="Arial"/>
              </a:rPr>
              <a:t>1</a:t>
            </a:r>
            <a:endParaRPr sz="2400" b="1" kern="0">
              <a:solidFill>
                <a:srgbClr val="FF0000"/>
              </a:solidFill>
              <a:latin typeface="Arial"/>
              <a:cs typeface="Arial"/>
              <a:sym typeface="Arial"/>
            </a:endParaRPr>
          </a:p>
        </p:txBody>
      </p:sp>
      <p:sp>
        <p:nvSpPr>
          <p:cNvPr id="242" name="Google Shape;242;p30"/>
          <p:cNvSpPr txBox="1"/>
          <p:nvPr/>
        </p:nvSpPr>
        <p:spPr>
          <a:xfrm>
            <a:off x="6587285" y="5556251"/>
            <a:ext cx="450000" cy="615513"/>
          </a:xfrm>
          <a:prstGeom prst="rect">
            <a:avLst/>
          </a:prstGeom>
          <a:noFill/>
          <a:ln>
            <a:noFill/>
          </a:ln>
        </p:spPr>
        <p:txBody>
          <a:bodyPr spcFirstLastPara="1" wrap="square" lIns="121900" tIns="121900" rIns="121900" bIns="121900" anchor="t" anchorCtr="0">
            <a:spAutoFit/>
          </a:bodyPr>
          <a:lstStyle/>
          <a:p>
            <a:pPr defTabSz="1219170">
              <a:buClr>
                <a:srgbClr val="000000"/>
              </a:buClr>
            </a:pPr>
            <a:r>
              <a:rPr lang="en" sz="2400" b="1" kern="0">
                <a:solidFill>
                  <a:srgbClr val="FF0000"/>
                </a:solidFill>
                <a:latin typeface="Arial"/>
                <a:cs typeface="Arial"/>
                <a:sym typeface="Arial"/>
              </a:rPr>
              <a:t>1</a:t>
            </a:r>
            <a:endParaRPr sz="2400" b="1" kern="0">
              <a:solidFill>
                <a:srgbClr val="FF0000"/>
              </a:solidFill>
              <a:latin typeface="Arial"/>
              <a:cs typeface="Arial"/>
              <a:sym typeface="Arial"/>
            </a:endParaRPr>
          </a:p>
        </p:txBody>
      </p:sp>
      <p:sp>
        <p:nvSpPr>
          <p:cNvPr id="243" name="Google Shape;243;p30"/>
          <p:cNvSpPr txBox="1"/>
          <p:nvPr/>
        </p:nvSpPr>
        <p:spPr>
          <a:xfrm>
            <a:off x="9665035" y="5556267"/>
            <a:ext cx="450000" cy="615513"/>
          </a:xfrm>
          <a:prstGeom prst="rect">
            <a:avLst/>
          </a:prstGeom>
          <a:noFill/>
          <a:ln>
            <a:noFill/>
          </a:ln>
        </p:spPr>
        <p:txBody>
          <a:bodyPr spcFirstLastPara="1" wrap="square" lIns="121900" tIns="121900" rIns="121900" bIns="121900" anchor="t" anchorCtr="0">
            <a:spAutoFit/>
          </a:bodyPr>
          <a:lstStyle/>
          <a:p>
            <a:pPr defTabSz="1219170">
              <a:buClr>
                <a:srgbClr val="000000"/>
              </a:buClr>
            </a:pPr>
            <a:r>
              <a:rPr lang="en" sz="2400" b="1" kern="0">
                <a:solidFill>
                  <a:srgbClr val="FF0000"/>
                </a:solidFill>
                <a:latin typeface="Arial"/>
                <a:cs typeface="Arial"/>
                <a:sym typeface="Arial"/>
              </a:rPr>
              <a:t>1</a:t>
            </a:r>
            <a:endParaRPr sz="2400" b="1" kern="0">
              <a:solidFill>
                <a:srgbClr val="FF0000"/>
              </a:solidFill>
              <a:latin typeface="Arial"/>
              <a:cs typeface="Arial"/>
              <a:sym typeface="Arial"/>
            </a:endParaRPr>
          </a:p>
        </p:txBody>
      </p:sp>
      <p:cxnSp>
        <p:nvCxnSpPr>
          <p:cNvPr id="244" name="Google Shape;244;p30"/>
          <p:cNvCxnSpPr/>
          <p:nvPr/>
        </p:nvCxnSpPr>
        <p:spPr>
          <a:xfrm rot="10800000" flipH="1">
            <a:off x="10169167" y="5619767"/>
            <a:ext cx="6400" cy="609600"/>
          </a:xfrm>
          <a:prstGeom prst="straightConnector1">
            <a:avLst/>
          </a:prstGeom>
          <a:noFill/>
          <a:ln w="9525" cap="flat" cmpd="sng">
            <a:solidFill>
              <a:schemeClr val="dk2"/>
            </a:solidFill>
            <a:prstDash val="solid"/>
            <a:round/>
            <a:headEnd type="none" w="med" len="med"/>
            <a:tailEnd type="triangle" w="med" len="med"/>
          </a:ln>
        </p:spPr>
      </p:cxnSp>
      <p:sp>
        <p:nvSpPr>
          <p:cNvPr id="245" name="Google Shape;245;p30"/>
          <p:cNvSpPr txBox="1"/>
          <p:nvPr/>
        </p:nvSpPr>
        <p:spPr>
          <a:xfrm>
            <a:off x="3721968" y="3484767"/>
            <a:ext cx="450000" cy="615513"/>
          </a:xfrm>
          <a:prstGeom prst="rect">
            <a:avLst/>
          </a:prstGeom>
          <a:noFill/>
          <a:ln>
            <a:noFill/>
          </a:ln>
        </p:spPr>
        <p:txBody>
          <a:bodyPr spcFirstLastPara="1" wrap="square" lIns="121900" tIns="121900" rIns="121900" bIns="121900" anchor="t" anchorCtr="0">
            <a:spAutoFit/>
          </a:bodyPr>
          <a:lstStyle/>
          <a:p>
            <a:pPr defTabSz="1219170">
              <a:buClr>
                <a:srgbClr val="000000"/>
              </a:buClr>
            </a:pPr>
            <a:r>
              <a:rPr lang="en" sz="2400" b="1" kern="0">
                <a:solidFill>
                  <a:srgbClr val="FF0000"/>
                </a:solidFill>
                <a:latin typeface="Arial"/>
                <a:cs typeface="Arial"/>
                <a:sym typeface="Arial"/>
              </a:rPr>
              <a:t>2</a:t>
            </a:r>
            <a:endParaRPr sz="2400" b="1" kern="0">
              <a:solidFill>
                <a:srgbClr val="FF0000"/>
              </a:solidFill>
              <a:latin typeface="Arial"/>
              <a:cs typeface="Arial"/>
              <a:sym typeface="Arial"/>
            </a:endParaRPr>
          </a:p>
        </p:txBody>
      </p:sp>
      <p:sp>
        <p:nvSpPr>
          <p:cNvPr id="246" name="Google Shape;246;p30"/>
          <p:cNvSpPr txBox="1"/>
          <p:nvPr/>
        </p:nvSpPr>
        <p:spPr>
          <a:xfrm>
            <a:off x="4061319" y="3464633"/>
            <a:ext cx="450000" cy="635968"/>
          </a:xfrm>
          <a:prstGeom prst="rect">
            <a:avLst/>
          </a:prstGeom>
          <a:noFill/>
          <a:ln>
            <a:noFill/>
          </a:ln>
        </p:spPr>
        <p:txBody>
          <a:bodyPr spcFirstLastPara="1" wrap="square" lIns="121900" tIns="121900" rIns="121900" bIns="121900" anchor="t" anchorCtr="0">
            <a:spAutoFit/>
          </a:bodyPr>
          <a:lstStyle/>
          <a:p>
            <a:pPr defTabSz="1219170">
              <a:buClr>
                <a:srgbClr val="000000"/>
              </a:buClr>
            </a:pPr>
            <a:r>
              <a:rPr lang="en" sz="2533" b="1" kern="0">
                <a:solidFill>
                  <a:srgbClr val="FF0000"/>
                </a:solidFill>
                <a:latin typeface="Arial"/>
                <a:cs typeface="Arial"/>
                <a:sym typeface="Arial"/>
              </a:rPr>
              <a:t>3</a:t>
            </a:r>
            <a:endParaRPr sz="2533" b="1" kern="0">
              <a:solidFill>
                <a:srgbClr val="FF0000"/>
              </a:solidFill>
              <a:latin typeface="Arial"/>
              <a:cs typeface="Arial"/>
              <a:sym typeface="Arial"/>
            </a:endParaRPr>
          </a:p>
        </p:txBody>
      </p:sp>
      <p:cxnSp>
        <p:nvCxnSpPr>
          <p:cNvPr id="247" name="Google Shape;247;p30"/>
          <p:cNvCxnSpPr/>
          <p:nvPr/>
        </p:nvCxnSpPr>
        <p:spPr>
          <a:xfrm flipH="1">
            <a:off x="4162767" y="2472967"/>
            <a:ext cx="9200" cy="2204000"/>
          </a:xfrm>
          <a:prstGeom prst="straightConnector1">
            <a:avLst/>
          </a:prstGeom>
          <a:noFill/>
          <a:ln w="9525" cap="flat" cmpd="sng">
            <a:solidFill>
              <a:schemeClr val="dk2"/>
            </a:solidFill>
            <a:prstDash val="solid"/>
            <a:round/>
            <a:headEnd type="none" w="med" len="med"/>
            <a:tailEnd type="triangle" w="med" len="med"/>
          </a:ln>
        </p:spPr>
      </p:cxnSp>
      <p:cxnSp>
        <p:nvCxnSpPr>
          <p:cNvPr id="248" name="Google Shape;248;p30"/>
          <p:cNvCxnSpPr/>
          <p:nvPr/>
        </p:nvCxnSpPr>
        <p:spPr>
          <a:xfrm>
            <a:off x="4381500" y="2368567"/>
            <a:ext cx="2305200" cy="2374800"/>
          </a:xfrm>
          <a:prstGeom prst="straightConnector1">
            <a:avLst/>
          </a:prstGeom>
          <a:noFill/>
          <a:ln w="9525" cap="flat" cmpd="sng">
            <a:solidFill>
              <a:schemeClr val="dk2"/>
            </a:solidFill>
            <a:prstDash val="solid"/>
            <a:round/>
            <a:headEnd type="none" w="med" len="med"/>
            <a:tailEnd type="triangle" w="med" len="med"/>
          </a:ln>
        </p:spPr>
      </p:cxnSp>
      <p:cxnSp>
        <p:nvCxnSpPr>
          <p:cNvPr id="249" name="Google Shape;249;p30"/>
          <p:cNvCxnSpPr/>
          <p:nvPr/>
        </p:nvCxnSpPr>
        <p:spPr>
          <a:xfrm>
            <a:off x="4575533" y="2143467"/>
            <a:ext cx="5102000" cy="2762400"/>
          </a:xfrm>
          <a:prstGeom prst="straightConnector1">
            <a:avLst/>
          </a:prstGeom>
          <a:noFill/>
          <a:ln w="9525" cap="flat" cmpd="sng">
            <a:solidFill>
              <a:schemeClr val="dk2"/>
            </a:solidFill>
            <a:prstDash val="solid"/>
            <a:round/>
            <a:headEnd type="none" w="med" len="med"/>
            <a:tailEnd type="triangle" w="med" len="med"/>
          </a:ln>
        </p:spPr>
      </p:cxnSp>
      <p:sp>
        <p:nvSpPr>
          <p:cNvPr id="250" name="Google Shape;250;p30"/>
          <p:cNvSpPr txBox="1"/>
          <p:nvPr/>
        </p:nvSpPr>
        <p:spPr>
          <a:xfrm>
            <a:off x="6048585" y="4364900"/>
            <a:ext cx="450000" cy="615513"/>
          </a:xfrm>
          <a:prstGeom prst="rect">
            <a:avLst/>
          </a:prstGeom>
          <a:noFill/>
          <a:ln>
            <a:noFill/>
          </a:ln>
        </p:spPr>
        <p:txBody>
          <a:bodyPr spcFirstLastPara="1" wrap="square" lIns="121900" tIns="121900" rIns="121900" bIns="121900" anchor="t" anchorCtr="0">
            <a:spAutoFit/>
          </a:bodyPr>
          <a:lstStyle/>
          <a:p>
            <a:pPr defTabSz="1219170">
              <a:buClr>
                <a:srgbClr val="000000"/>
              </a:buClr>
            </a:pPr>
            <a:r>
              <a:rPr lang="en" sz="2400" b="1" kern="0">
                <a:solidFill>
                  <a:srgbClr val="FF0000"/>
                </a:solidFill>
                <a:latin typeface="Arial"/>
                <a:cs typeface="Arial"/>
                <a:sym typeface="Arial"/>
              </a:rPr>
              <a:t>2</a:t>
            </a:r>
            <a:endParaRPr sz="2400" b="1" kern="0">
              <a:solidFill>
                <a:srgbClr val="FF0000"/>
              </a:solidFill>
              <a:latin typeface="Arial"/>
              <a:cs typeface="Arial"/>
              <a:sym typeface="Arial"/>
            </a:endParaRPr>
          </a:p>
        </p:txBody>
      </p:sp>
      <p:sp>
        <p:nvSpPr>
          <p:cNvPr id="251" name="Google Shape;251;p30"/>
          <p:cNvSpPr txBox="1"/>
          <p:nvPr/>
        </p:nvSpPr>
        <p:spPr>
          <a:xfrm>
            <a:off x="6336619" y="4040933"/>
            <a:ext cx="450000" cy="615513"/>
          </a:xfrm>
          <a:prstGeom prst="rect">
            <a:avLst/>
          </a:prstGeom>
          <a:noFill/>
          <a:ln>
            <a:noFill/>
          </a:ln>
        </p:spPr>
        <p:txBody>
          <a:bodyPr spcFirstLastPara="1" wrap="square" lIns="121900" tIns="121900" rIns="121900" bIns="121900" anchor="t" anchorCtr="0">
            <a:spAutoFit/>
          </a:bodyPr>
          <a:lstStyle/>
          <a:p>
            <a:pPr defTabSz="1219170">
              <a:buClr>
                <a:srgbClr val="000000"/>
              </a:buClr>
            </a:pPr>
            <a:r>
              <a:rPr lang="en" sz="2400" b="1" kern="0">
                <a:solidFill>
                  <a:srgbClr val="FF0000"/>
                </a:solidFill>
                <a:latin typeface="Arial"/>
                <a:cs typeface="Arial"/>
                <a:sym typeface="Arial"/>
              </a:rPr>
              <a:t>3</a:t>
            </a:r>
            <a:endParaRPr sz="2400" b="1" kern="0">
              <a:solidFill>
                <a:srgbClr val="FF0000"/>
              </a:solidFill>
              <a:latin typeface="Arial"/>
              <a:cs typeface="Arial"/>
              <a:sym typeface="Arial"/>
            </a:endParaRPr>
          </a:p>
        </p:txBody>
      </p:sp>
      <p:sp>
        <p:nvSpPr>
          <p:cNvPr id="252" name="Google Shape;252;p30"/>
          <p:cNvSpPr txBox="1"/>
          <p:nvPr/>
        </p:nvSpPr>
        <p:spPr>
          <a:xfrm>
            <a:off x="8751601" y="4475484"/>
            <a:ext cx="450000" cy="615513"/>
          </a:xfrm>
          <a:prstGeom prst="rect">
            <a:avLst/>
          </a:prstGeom>
          <a:noFill/>
          <a:ln>
            <a:noFill/>
          </a:ln>
        </p:spPr>
        <p:txBody>
          <a:bodyPr spcFirstLastPara="1" wrap="square" lIns="121900" tIns="121900" rIns="121900" bIns="121900" anchor="t" anchorCtr="0">
            <a:spAutoFit/>
          </a:bodyPr>
          <a:lstStyle/>
          <a:p>
            <a:pPr defTabSz="1219170">
              <a:buClr>
                <a:srgbClr val="000000"/>
              </a:buClr>
            </a:pPr>
            <a:r>
              <a:rPr lang="en" sz="2400" b="1" kern="0">
                <a:solidFill>
                  <a:srgbClr val="FF0000"/>
                </a:solidFill>
                <a:latin typeface="Arial"/>
                <a:cs typeface="Arial"/>
                <a:sym typeface="Arial"/>
              </a:rPr>
              <a:t>2</a:t>
            </a:r>
            <a:endParaRPr sz="2400" b="1" kern="0">
              <a:solidFill>
                <a:srgbClr val="FF0000"/>
              </a:solidFill>
              <a:latin typeface="Arial"/>
              <a:cs typeface="Arial"/>
              <a:sym typeface="Arial"/>
            </a:endParaRPr>
          </a:p>
        </p:txBody>
      </p:sp>
      <p:sp>
        <p:nvSpPr>
          <p:cNvPr id="253" name="Google Shape;253;p30"/>
          <p:cNvSpPr txBox="1"/>
          <p:nvPr/>
        </p:nvSpPr>
        <p:spPr>
          <a:xfrm>
            <a:off x="10347535" y="4494684"/>
            <a:ext cx="450000" cy="615513"/>
          </a:xfrm>
          <a:prstGeom prst="rect">
            <a:avLst/>
          </a:prstGeom>
          <a:noFill/>
          <a:ln>
            <a:noFill/>
          </a:ln>
        </p:spPr>
        <p:txBody>
          <a:bodyPr spcFirstLastPara="1" wrap="square" lIns="121900" tIns="121900" rIns="121900" bIns="121900" anchor="t" anchorCtr="0">
            <a:spAutoFit/>
          </a:bodyPr>
          <a:lstStyle/>
          <a:p>
            <a:pPr defTabSz="1219170">
              <a:buClr>
                <a:srgbClr val="000000"/>
              </a:buClr>
            </a:pPr>
            <a:r>
              <a:rPr lang="en" sz="2400" b="1" kern="0">
                <a:solidFill>
                  <a:srgbClr val="FF0000"/>
                </a:solidFill>
                <a:latin typeface="Arial"/>
                <a:cs typeface="Arial"/>
                <a:sym typeface="Arial"/>
              </a:rPr>
              <a:t>7</a:t>
            </a:r>
            <a:endParaRPr sz="2400" b="1" kern="0">
              <a:solidFill>
                <a:srgbClr val="FF0000"/>
              </a:solidFill>
              <a:latin typeface="Arial"/>
              <a:cs typeface="Arial"/>
              <a:sym typeface="Arial"/>
            </a:endParaRPr>
          </a:p>
        </p:txBody>
      </p:sp>
      <p:cxnSp>
        <p:nvCxnSpPr>
          <p:cNvPr id="254" name="Google Shape;254;p30"/>
          <p:cNvCxnSpPr/>
          <p:nvPr/>
        </p:nvCxnSpPr>
        <p:spPr>
          <a:xfrm rot="10800000" flipH="1">
            <a:off x="4705367" y="2082767"/>
            <a:ext cx="4756000" cy="2546400"/>
          </a:xfrm>
          <a:prstGeom prst="straightConnector1">
            <a:avLst/>
          </a:prstGeom>
          <a:noFill/>
          <a:ln w="9525" cap="flat" cmpd="sng">
            <a:solidFill>
              <a:schemeClr val="dk2"/>
            </a:solidFill>
            <a:prstDash val="solid"/>
            <a:round/>
            <a:headEnd type="none" w="med" len="med"/>
            <a:tailEnd type="triangle" w="med" len="med"/>
          </a:ln>
        </p:spPr>
      </p:cxnSp>
      <p:cxnSp>
        <p:nvCxnSpPr>
          <p:cNvPr id="255" name="Google Shape;255;p30"/>
          <p:cNvCxnSpPr/>
          <p:nvPr/>
        </p:nvCxnSpPr>
        <p:spPr>
          <a:xfrm rot="10800000" flipH="1">
            <a:off x="4705367" y="2165567"/>
            <a:ext cx="4781600" cy="2565200"/>
          </a:xfrm>
          <a:prstGeom prst="straightConnector1">
            <a:avLst/>
          </a:prstGeom>
          <a:noFill/>
          <a:ln w="9525" cap="flat" cmpd="sng">
            <a:solidFill>
              <a:schemeClr val="dk2"/>
            </a:solidFill>
            <a:prstDash val="solid"/>
            <a:round/>
            <a:headEnd type="triangle" w="med" len="med"/>
            <a:tailEnd type="none" w="med" len="med"/>
          </a:ln>
        </p:spPr>
      </p:cxnSp>
      <p:sp>
        <p:nvSpPr>
          <p:cNvPr id="256" name="Google Shape;256;p30"/>
          <p:cNvSpPr txBox="1"/>
          <p:nvPr/>
        </p:nvSpPr>
        <p:spPr>
          <a:xfrm>
            <a:off x="4756368" y="3910900"/>
            <a:ext cx="450000" cy="615513"/>
          </a:xfrm>
          <a:prstGeom prst="rect">
            <a:avLst/>
          </a:prstGeom>
          <a:noFill/>
          <a:ln>
            <a:noFill/>
          </a:ln>
        </p:spPr>
        <p:txBody>
          <a:bodyPr spcFirstLastPara="1" wrap="square" lIns="121900" tIns="121900" rIns="121900" bIns="121900" anchor="t" anchorCtr="0">
            <a:spAutoFit/>
          </a:bodyPr>
          <a:lstStyle/>
          <a:p>
            <a:pPr defTabSz="1219170">
              <a:buClr>
                <a:srgbClr val="000000"/>
              </a:buClr>
            </a:pPr>
            <a:r>
              <a:rPr lang="en" sz="2400" b="1" kern="0">
                <a:solidFill>
                  <a:srgbClr val="FF0000"/>
                </a:solidFill>
                <a:latin typeface="Arial"/>
                <a:cs typeface="Arial"/>
                <a:sym typeface="Arial"/>
              </a:rPr>
              <a:t>5</a:t>
            </a:r>
            <a:endParaRPr sz="2400" b="1" kern="0">
              <a:solidFill>
                <a:srgbClr val="FF0000"/>
              </a:solidFill>
              <a:latin typeface="Arial"/>
              <a:cs typeface="Arial"/>
              <a:sym typeface="Arial"/>
            </a:endParaRPr>
          </a:p>
        </p:txBody>
      </p:sp>
      <p:sp>
        <p:nvSpPr>
          <p:cNvPr id="257" name="Google Shape;257;p30"/>
          <p:cNvSpPr txBox="1"/>
          <p:nvPr/>
        </p:nvSpPr>
        <p:spPr>
          <a:xfrm>
            <a:off x="4934352" y="4282333"/>
            <a:ext cx="450000" cy="615513"/>
          </a:xfrm>
          <a:prstGeom prst="rect">
            <a:avLst/>
          </a:prstGeom>
          <a:noFill/>
          <a:ln>
            <a:noFill/>
          </a:ln>
        </p:spPr>
        <p:txBody>
          <a:bodyPr spcFirstLastPara="1" wrap="square" lIns="121900" tIns="121900" rIns="121900" bIns="121900" anchor="t" anchorCtr="0">
            <a:spAutoFit/>
          </a:bodyPr>
          <a:lstStyle/>
          <a:p>
            <a:pPr defTabSz="1219170">
              <a:buClr>
                <a:srgbClr val="000000"/>
              </a:buClr>
            </a:pPr>
            <a:r>
              <a:rPr lang="en" sz="2400" b="1" kern="0">
                <a:solidFill>
                  <a:srgbClr val="FF0000"/>
                </a:solidFill>
                <a:latin typeface="Arial"/>
                <a:cs typeface="Arial"/>
                <a:sym typeface="Arial"/>
              </a:rPr>
              <a:t>6</a:t>
            </a:r>
            <a:endParaRPr sz="2400" b="1" kern="0">
              <a:solidFill>
                <a:srgbClr val="FF0000"/>
              </a:solidFill>
              <a:latin typeface="Arial"/>
              <a:cs typeface="Arial"/>
              <a:sym typeface="Arial"/>
            </a:endParaRPr>
          </a:p>
        </p:txBody>
      </p:sp>
      <p:sp>
        <p:nvSpPr>
          <p:cNvPr id="213" name="Google Shape;213;p30"/>
          <p:cNvSpPr txBox="1"/>
          <p:nvPr/>
        </p:nvSpPr>
        <p:spPr>
          <a:xfrm>
            <a:off x="3810119" y="4478300"/>
            <a:ext cx="450000" cy="615513"/>
          </a:xfrm>
          <a:prstGeom prst="rect">
            <a:avLst/>
          </a:prstGeom>
          <a:noFill/>
          <a:ln>
            <a:noFill/>
          </a:ln>
        </p:spPr>
        <p:txBody>
          <a:bodyPr spcFirstLastPara="1" wrap="square" lIns="121900" tIns="121900" rIns="121900" bIns="121900" anchor="t" anchorCtr="0">
            <a:spAutoFit/>
          </a:bodyPr>
          <a:lstStyle/>
          <a:p>
            <a:pPr defTabSz="1219170">
              <a:buClr>
                <a:srgbClr val="000000"/>
              </a:buClr>
            </a:pPr>
            <a:r>
              <a:rPr lang="en" sz="2400" b="1" kern="0">
                <a:solidFill>
                  <a:srgbClr val="FF0000"/>
                </a:solidFill>
                <a:latin typeface="Arial"/>
                <a:cs typeface="Arial"/>
                <a:sym typeface="Arial"/>
              </a:rPr>
              <a:t>4</a:t>
            </a:r>
            <a:endParaRPr sz="2400" b="1" kern="0">
              <a:solidFill>
                <a:srgbClr val="FF0000"/>
              </a:solidFill>
              <a:latin typeface="Arial"/>
              <a:cs typeface="Arial"/>
              <a:sym typeface="Arial"/>
            </a:endParaRPr>
          </a:p>
        </p:txBody>
      </p:sp>
      <p:sp>
        <p:nvSpPr>
          <p:cNvPr id="258" name="Google Shape;258;p30"/>
          <p:cNvSpPr txBox="1"/>
          <p:nvPr/>
        </p:nvSpPr>
        <p:spPr>
          <a:xfrm>
            <a:off x="66967" y="1198967"/>
            <a:ext cx="4165600" cy="1887143"/>
          </a:xfrm>
          <a:prstGeom prst="rect">
            <a:avLst/>
          </a:prstGeom>
          <a:noFill/>
          <a:ln>
            <a:noFill/>
          </a:ln>
        </p:spPr>
        <p:txBody>
          <a:bodyPr spcFirstLastPara="1" wrap="square" lIns="121900" tIns="121900" rIns="121900" bIns="121900" anchor="t" anchorCtr="0">
            <a:spAutoFit/>
          </a:bodyPr>
          <a:lstStyle/>
          <a:p>
            <a:pPr defTabSz="1219170">
              <a:buClr>
                <a:srgbClr val="000000"/>
              </a:buClr>
            </a:pPr>
            <a:r>
              <a:rPr lang="en" sz="1333" kern="0">
                <a:solidFill>
                  <a:srgbClr val="000000"/>
                </a:solidFill>
                <a:latin typeface="Arial"/>
                <a:cs typeface="Arial"/>
                <a:sym typeface="Arial"/>
              </a:rPr>
              <a:t>1. Retrieval of semi-structured data</a:t>
            </a:r>
            <a:endParaRPr sz="1333" kern="0">
              <a:solidFill>
                <a:srgbClr val="000000"/>
              </a:solidFill>
              <a:latin typeface="Arial"/>
              <a:cs typeface="Arial"/>
              <a:sym typeface="Arial"/>
            </a:endParaRPr>
          </a:p>
          <a:p>
            <a:pPr defTabSz="1219170">
              <a:buClr>
                <a:srgbClr val="000000"/>
              </a:buClr>
            </a:pPr>
            <a:r>
              <a:rPr lang="en" sz="1333" kern="0">
                <a:solidFill>
                  <a:srgbClr val="000000"/>
                </a:solidFill>
                <a:latin typeface="Arial"/>
                <a:cs typeface="Arial"/>
                <a:sym typeface="Arial"/>
              </a:rPr>
              <a:t>2. Storing Data  in MongoDB</a:t>
            </a:r>
            <a:endParaRPr sz="1333" kern="0">
              <a:solidFill>
                <a:srgbClr val="000000"/>
              </a:solidFill>
              <a:latin typeface="Arial"/>
              <a:cs typeface="Arial"/>
              <a:sym typeface="Arial"/>
            </a:endParaRPr>
          </a:p>
          <a:p>
            <a:pPr defTabSz="1219170">
              <a:buClr>
                <a:srgbClr val="000000"/>
              </a:buClr>
            </a:pPr>
            <a:r>
              <a:rPr lang="en" sz="1333" kern="0">
                <a:solidFill>
                  <a:srgbClr val="000000"/>
                </a:solidFill>
                <a:latin typeface="Arial"/>
                <a:cs typeface="Arial"/>
                <a:sym typeface="Arial"/>
              </a:rPr>
              <a:t>3. Reading Data from MongoDB </a:t>
            </a:r>
            <a:endParaRPr sz="1333" kern="0">
              <a:solidFill>
                <a:srgbClr val="000000"/>
              </a:solidFill>
              <a:latin typeface="Arial"/>
              <a:cs typeface="Arial"/>
              <a:sym typeface="Arial"/>
            </a:endParaRPr>
          </a:p>
          <a:p>
            <a:pPr defTabSz="1219170">
              <a:buClr>
                <a:srgbClr val="000000"/>
              </a:buClr>
            </a:pPr>
            <a:r>
              <a:rPr lang="en" sz="1333" kern="0">
                <a:solidFill>
                  <a:srgbClr val="000000"/>
                </a:solidFill>
                <a:latin typeface="Arial"/>
                <a:cs typeface="Arial"/>
                <a:sym typeface="Arial"/>
              </a:rPr>
              <a:t>4. Creating structured DataSet</a:t>
            </a:r>
            <a:endParaRPr sz="1333" kern="0">
              <a:solidFill>
                <a:srgbClr val="000000"/>
              </a:solidFill>
              <a:latin typeface="Arial"/>
              <a:cs typeface="Arial"/>
              <a:sym typeface="Arial"/>
            </a:endParaRPr>
          </a:p>
          <a:p>
            <a:pPr defTabSz="1219170">
              <a:buClr>
                <a:srgbClr val="000000"/>
              </a:buClr>
            </a:pPr>
            <a:r>
              <a:rPr lang="en" sz="1333" kern="0">
                <a:solidFill>
                  <a:srgbClr val="000000"/>
                </a:solidFill>
                <a:latin typeface="Arial"/>
                <a:cs typeface="Arial"/>
                <a:sym typeface="Arial"/>
              </a:rPr>
              <a:t>5. Storing DataSet in PostgreSQL</a:t>
            </a:r>
            <a:endParaRPr sz="1333" kern="0">
              <a:solidFill>
                <a:srgbClr val="000000"/>
              </a:solidFill>
              <a:latin typeface="Arial"/>
              <a:cs typeface="Arial"/>
              <a:sym typeface="Arial"/>
            </a:endParaRPr>
          </a:p>
          <a:p>
            <a:pPr defTabSz="1219170">
              <a:buClr>
                <a:srgbClr val="000000"/>
              </a:buClr>
            </a:pPr>
            <a:r>
              <a:rPr lang="en" sz="1333" kern="0">
                <a:solidFill>
                  <a:srgbClr val="000000"/>
                </a:solidFill>
                <a:latin typeface="Arial"/>
                <a:cs typeface="Arial"/>
                <a:sym typeface="Arial"/>
              </a:rPr>
              <a:t>6. Retrieving DataSet from </a:t>
            </a:r>
            <a:endParaRPr sz="1333" kern="0">
              <a:solidFill>
                <a:srgbClr val="000000"/>
              </a:solidFill>
              <a:latin typeface="Arial"/>
              <a:cs typeface="Arial"/>
              <a:sym typeface="Arial"/>
            </a:endParaRPr>
          </a:p>
          <a:p>
            <a:pPr defTabSz="1219170">
              <a:buClr>
                <a:srgbClr val="000000"/>
              </a:buClr>
            </a:pPr>
            <a:r>
              <a:rPr lang="en" sz="1333" kern="0">
                <a:solidFill>
                  <a:srgbClr val="000000"/>
                </a:solidFill>
                <a:latin typeface="Arial"/>
                <a:cs typeface="Arial"/>
                <a:sym typeface="Arial"/>
              </a:rPr>
              <a:t>    PostgreSQL</a:t>
            </a:r>
            <a:endParaRPr sz="1333" kern="0">
              <a:solidFill>
                <a:srgbClr val="000000"/>
              </a:solidFill>
              <a:latin typeface="Arial"/>
              <a:cs typeface="Arial"/>
              <a:sym typeface="Arial"/>
            </a:endParaRPr>
          </a:p>
          <a:p>
            <a:pPr defTabSz="1219170">
              <a:buClr>
                <a:srgbClr val="000000"/>
              </a:buClr>
            </a:pPr>
            <a:r>
              <a:rPr lang="en" sz="1333" kern="0">
                <a:solidFill>
                  <a:srgbClr val="000000"/>
                </a:solidFill>
                <a:latin typeface="Arial"/>
                <a:cs typeface="Arial"/>
                <a:sym typeface="Arial"/>
              </a:rPr>
              <a:t>7. Data Analysis </a:t>
            </a:r>
            <a:endParaRPr sz="1333" kern="0">
              <a:solidFill>
                <a:srgbClr val="000000"/>
              </a:solidFill>
              <a:latin typeface="Arial"/>
              <a:cs typeface="Arial"/>
              <a:sym typeface="Arial"/>
            </a:endParaRPr>
          </a:p>
        </p:txBody>
      </p:sp>
      <p:cxnSp>
        <p:nvCxnSpPr>
          <p:cNvPr id="259" name="Google Shape;259;p30"/>
          <p:cNvCxnSpPr/>
          <p:nvPr/>
        </p:nvCxnSpPr>
        <p:spPr>
          <a:xfrm rot="10800000" flipH="1">
            <a:off x="7162800" y="2470300"/>
            <a:ext cx="2584400" cy="2216000"/>
          </a:xfrm>
          <a:prstGeom prst="straightConnector1">
            <a:avLst/>
          </a:prstGeom>
          <a:noFill/>
          <a:ln w="9525" cap="flat" cmpd="sng">
            <a:solidFill>
              <a:schemeClr val="dk2"/>
            </a:solidFill>
            <a:prstDash val="solid"/>
            <a:round/>
            <a:headEnd type="none" w="med" len="med"/>
            <a:tailEnd type="triangle" w="med" len="med"/>
          </a:ln>
        </p:spPr>
      </p:cxnSp>
      <p:cxnSp>
        <p:nvCxnSpPr>
          <p:cNvPr id="260" name="Google Shape;260;p30"/>
          <p:cNvCxnSpPr/>
          <p:nvPr/>
        </p:nvCxnSpPr>
        <p:spPr>
          <a:xfrm rot="10800000" flipH="1">
            <a:off x="7264400" y="2527467"/>
            <a:ext cx="2514800" cy="2216000"/>
          </a:xfrm>
          <a:prstGeom prst="straightConnector1">
            <a:avLst/>
          </a:prstGeom>
          <a:noFill/>
          <a:ln w="9525" cap="flat" cmpd="sng">
            <a:solidFill>
              <a:schemeClr val="dk2"/>
            </a:solidFill>
            <a:prstDash val="solid"/>
            <a:round/>
            <a:headEnd type="triangle" w="med" len="med"/>
            <a:tailEnd type="none" w="med" len="med"/>
          </a:ln>
        </p:spPr>
      </p:cxnSp>
      <p:sp>
        <p:nvSpPr>
          <p:cNvPr id="261" name="Google Shape;261;p30"/>
          <p:cNvSpPr txBox="1"/>
          <p:nvPr/>
        </p:nvSpPr>
        <p:spPr>
          <a:xfrm>
            <a:off x="7232168" y="3879084"/>
            <a:ext cx="450000" cy="615513"/>
          </a:xfrm>
          <a:prstGeom prst="rect">
            <a:avLst/>
          </a:prstGeom>
          <a:noFill/>
          <a:ln>
            <a:noFill/>
          </a:ln>
        </p:spPr>
        <p:txBody>
          <a:bodyPr spcFirstLastPara="1" wrap="square" lIns="121900" tIns="121900" rIns="121900" bIns="121900" anchor="t" anchorCtr="0">
            <a:spAutoFit/>
          </a:bodyPr>
          <a:lstStyle/>
          <a:p>
            <a:pPr defTabSz="1219170">
              <a:buClr>
                <a:srgbClr val="000000"/>
              </a:buClr>
            </a:pPr>
            <a:r>
              <a:rPr lang="en" sz="2400" b="1" kern="0">
                <a:solidFill>
                  <a:srgbClr val="FF0000"/>
                </a:solidFill>
                <a:latin typeface="Arial"/>
                <a:cs typeface="Arial"/>
                <a:sym typeface="Arial"/>
              </a:rPr>
              <a:t>5</a:t>
            </a:r>
            <a:endParaRPr sz="2400" b="1" kern="0">
              <a:solidFill>
                <a:srgbClr val="FF0000"/>
              </a:solidFill>
              <a:latin typeface="Arial"/>
              <a:cs typeface="Arial"/>
              <a:sym typeface="Arial"/>
            </a:endParaRPr>
          </a:p>
        </p:txBody>
      </p:sp>
      <p:sp>
        <p:nvSpPr>
          <p:cNvPr id="262" name="Google Shape;262;p30"/>
          <p:cNvSpPr txBox="1"/>
          <p:nvPr/>
        </p:nvSpPr>
        <p:spPr>
          <a:xfrm>
            <a:off x="7462385" y="4214784"/>
            <a:ext cx="450000" cy="615513"/>
          </a:xfrm>
          <a:prstGeom prst="rect">
            <a:avLst/>
          </a:prstGeom>
          <a:noFill/>
          <a:ln>
            <a:noFill/>
          </a:ln>
        </p:spPr>
        <p:txBody>
          <a:bodyPr spcFirstLastPara="1" wrap="square" lIns="121900" tIns="121900" rIns="121900" bIns="121900" anchor="t" anchorCtr="0">
            <a:spAutoFit/>
          </a:bodyPr>
          <a:lstStyle/>
          <a:p>
            <a:pPr defTabSz="1219170">
              <a:buClr>
                <a:srgbClr val="000000"/>
              </a:buClr>
            </a:pPr>
            <a:r>
              <a:rPr lang="en" sz="2400" b="1" kern="0">
                <a:solidFill>
                  <a:srgbClr val="FF0000"/>
                </a:solidFill>
                <a:latin typeface="Arial"/>
                <a:cs typeface="Arial"/>
                <a:sym typeface="Arial"/>
              </a:rPr>
              <a:t>6</a:t>
            </a:r>
            <a:endParaRPr sz="2400" b="1" kern="0">
              <a:solidFill>
                <a:srgbClr val="FF0000"/>
              </a:solidFill>
              <a:latin typeface="Arial"/>
              <a:cs typeface="Arial"/>
              <a:sym typeface="Arial"/>
            </a:endParaRPr>
          </a:p>
        </p:txBody>
      </p:sp>
      <p:cxnSp>
        <p:nvCxnSpPr>
          <p:cNvPr id="263" name="Google Shape;263;p30"/>
          <p:cNvCxnSpPr/>
          <p:nvPr/>
        </p:nvCxnSpPr>
        <p:spPr>
          <a:xfrm rot="10800000" flipH="1">
            <a:off x="10306067" y="2508100"/>
            <a:ext cx="12800" cy="2254400"/>
          </a:xfrm>
          <a:prstGeom prst="straightConnector1">
            <a:avLst/>
          </a:prstGeom>
          <a:noFill/>
          <a:ln w="9525" cap="flat" cmpd="sng">
            <a:solidFill>
              <a:schemeClr val="dk2"/>
            </a:solidFill>
            <a:prstDash val="solid"/>
            <a:round/>
            <a:headEnd type="none" w="med" len="med"/>
            <a:tailEnd type="triangle" w="med" len="med"/>
          </a:ln>
        </p:spPr>
      </p:cxnSp>
      <p:cxnSp>
        <p:nvCxnSpPr>
          <p:cNvPr id="264" name="Google Shape;264;p30"/>
          <p:cNvCxnSpPr/>
          <p:nvPr/>
        </p:nvCxnSpPr>
        <p:spPr>
          <a:xfrm rot="10800000" flipH="1">
            <a:off x="10388600" y="2548900"/>
            <a:ext cx="400" cy="2213600"/>
          </a:xfrm>
          <a:prstGeom prst="straightConnector1">
            <a:avLst/>
          </a:prstGeom>
          <a:noFill/>
          <a:ln w="9525" cap="flat" cmpd="sng">
            <a:solidFill>
              <a:schemeClr val="dk2"/>
            </a:solidFill>
            <a:prstDash val="solid"/>
            <a:round/>
            <a:headEnd type="triangle" w="med" len="med"/>
            <a:tailEnd type="none" w="med" len="med"/>
          </a:ln>
        </p:spPr>
      </p:cxnSp>
      <p:sp>
        <p:nvSpPr>
          <p:cNvPr id="265" name="Google Shape;265;p30"/>
          <p:cNvSpPr txBox="1"/>
          <p:nvPr/>
        </p:nvSpPr>
        <p:spPr>
          <a:xfrm>
            <a:off x="9918768" y="4214784"/>
            <a:ext cx="450000" cy="615513"/>
          </a:xfrm>
          <a:prstGeom prst="rect">
            <a:avLst/>
          </a:prstGeom>
          <a:noFill/>
          <a:ln>
            <a:noFill/>
          </a:ln>
        </p:spPr>
        <p:txBody>
          <a:bodyPr spcFirstLastPara="1" wrap="square" lIns="121900" tIns="121900" rIns="121900" bIns="121900" anchor="t" anchorCtr="0">
            <a:spAutoFit/>
          </a:bodyPr>
          <a:lstStyle/>
          <a:p>
            <a:pPr defTabSz="1219170">
              <a:buClr>
                <a:srgbClr val="000000"/>
              </a:buClr>
            </a:pPr>
            <a:r>
              <a:rPr lang="en" sz="2400" b="1" kern="0">
                <a:solidFill>
                  <a:srgbClr val="FF0000"/>
                </a:solidFill>
                <a:latin typeface="Arial"/>
                <a:cs typeface="Arial"/>
                <a:sym typeface="Arial"/>
              </a:rPr>
              <a:t>5</a:t>
            </a:r>
            <a:endParaRPr sz="2400" b="1" kern="0">
              <a:solidFill>
                <a:srgbClr val="FF0000"/>
              </a:solidFill>
              <a:latin typeface="Arial"/>
              <a:cs typeface="Arial"/>
              <a:sym typeface="Arial"/>
            </a:endParaRPr>
          </a:p>
        </p:txBody>
      </p:sp>
      <p:sp>
        <p:nvSpPr>
          <p:cNvPr id="266" name="Google Shape;266;p30"/>
          <p:cNvSpPr txBox="1"/>
          <p:nvPr/>
        </p:nvSpPr>
        <p:spPr>
          <a:xfrm>
            <a:off x="10307185" y="4214784"/>
            <a:ext cx="450000" cy="615513"/>
          </a:xfrm>
          <a:prstGeom prst="rect">
            <a:avLst/>
          </a:prstGeom>
          <a:noFill/>
          <a:ln>
            <a:noFill/>
          </a:ln>
        </p:spPr>
        <p:txBody>
          <a:bodyPr spcFirstLastPara="1" wrap="square" lIns="121900" tIns="121900" rIns="121900" bIns="121900" anchor="t" anchorCtr="0">
            <a:spAutoFit/>
          </a:bodyPr>
          <a:lstStyle/>
          <a:p>
            <a:pPr defTabSz="1219170">
              <a:buClr>
                <a:srgbClr val="000000"/>
              </a:buClr>
            </a:pPr>
            <a:r>
              <a:rPr lang="en" sz="2400" b="1" kern="0">
                <a:solidFill>
                  <a:srgbClr val="FF0000"/>
                </a:solidFill>
                <a:latin typeface="Arial"/>
                <a:cs typeface="Arial"/>
                <a:sym typeface="Arial"/>
              </a:rPr>
              <a:t>6</a:t>
            </a:r>
            <a:endParaRPr sz="2400" b="1" kern="0">
              <a:solidFill>
                <a:srgbClr val="FF0000"/>
              </a:solidFill>
              <a:latin typeface="Arial"/>
              <a:cs typeface="Arial"/>
              <a:sym typeface="Arial"/>
            </a:endParaRPr>
          </a:p>
        </p:txBody>
      </p:sp>
      <p:sp>
        <p:nvSpPr>
          <p:cNvPr id="267" name="Google Shape;267;p30"/>
          <p:cNvSpPr txBox="1"/>
          <p:nvPr/>
        </p:nvSpPr>
        <p:spPr>
          <a:xfrm>
            <a:off x="6849401" y="4622300"/>
            <a:ext cx="450000" cy="615513"/>
          </a:xfrm>
          <a:prstGeom prst="rect">
            <a:avLst/>
          </a:prstGeom>
          <a:noFill/>
          <a:ln>
            <a:noFill/>
          </a:ln>
        </p:spPr>
        <p:txBody>
          <a:bodyPr spcFirstLastPara="1" wrap="square" lIns="121900" tIns="121900" rIns="121900" bIns="121900" anchor="t" anchorCtr="0">
            <a:spAutoFit/>
          </a:bodyPr>
          <a:lstStyle/>
          <a:p>
            <a:pPr defTabSz="1219170">
              <a:buClr>
                <a:srgbClr val="000000"/>
              </a:buClr>
            </a:pPr>
            <a:r>
              <a:rPr lang="en" sz="2400" b="1" kern="0">
                <a:solidFill>
                  <a:srgbClr val="FF0000"/>
                </a:solidFill>
                <a:latin typeface="Arial"/>
                <a:cs typeface="Arial"/>
                <a:sym typeface="Arial"/>
              </a:rPr>
              <a:t>4</a:t>
            </a:r>
            <a:endParaRPr sz="2400" b="1" kern="0">
              <a:solidFill>
                <a:srgbClr val="FF0000"/>
              </a:solidFill>
              <a:latin typeface="Arial"/>
              <a:cs typeface="Arial"/>
              <a:sym typeface="Arial"/>
            </a:endParaRPr>
          </a:p>
        </p:txBody>
      </p:sp>
      <p:sp>
        <p:nvSpPr>
          <p:cNvPr id="268" name="Google Shape;268;p30"/>
          <p:cNvSpPr txBox="1"/>
          <p:nvPr/>
        </p:nvSpPr>
        <p:spPr>
          <a:xfrm>
            <a:off x="9858885" y="4677633"/>
            <a:ext cx="450000" cy="615513"/>
          </a:xfrm>
          <a:prstGeom prst="rect">
            <a:avLst/>
          </a:prstGeom>
          <a:noFill/>
          <a:ln>
            <a:noFill/>
          </a:ln>
        </p:spPr>
        <p:txBody>
          <a:bodyPr spcFirstLastPara="1" wrap="square" lIns="121900" tIns="121900" rIns="121900" bIns="121900" anchor="t" anchorCtr="0">
            <a:spAutoFit/>
          </a:bodyPr>
          <a:lstStyle/>
          <a:p>
            <a:pPr defTabSz="1219170">
              <a:buClr>
                <a:srgbClr val="000000"/>
              </a:buClr>
            </a:pPr>
            <a:r>
              <a:rPr lang="en" sz="2400" b="1" kern="0">
                <a:solidFill>
                  <a:srgbClr val="FF0000"/>
                </a:solidFill>
                <a:latin typeface="Arial"/>
                <a:cs typeface="Arial"/>
                <a:sym typeface="Arial"/>
              </a:rPr>
              <a:t>4</a:t>
            </a:r>
            <a:endParaRPr sz="2400" b="1" kern="0">
              <a:solidFill>
                <a:srgbClr val="FF0000"/>
              </a:solidFill>
              <a:latin typeface="Arial"/>
              <a:cs typeface="Arial"/>
              <a:sym typeface="Arial"/>
            </a:endParaRPr>
          </a:p>
        </p:txBody>
      </p:sp>
      <p:pic>
        <p:nvPicPr>
          <p:cNvPr id="269" name="Google Shape;269;p30"/>
          <p:cNvPicPr preferRelativeResize="0"/>
          <p:nvPr/>
        </p:nvPicPr>
        <p:blipFill>
          <a:blip r:embed="rId15">
            <a:alphaModFix/>
          </a:blip>
          <a:stretch>
            <a:fillRect/>
          </a:stretch>
        </p:blipFill>
        <p:spPr>
          <a:xfrm>
            <a:off x="4560301" y="4859569"/>
            <a:ext cx="290735" cy="290735"/>
          </a:xfrm>
          <a:prstGeom prst="rect">
            <a:avLst/>
          </a:prstGeom>
          <a:noFill/>
          <a:ln>
            <a:noFill/>
          </a:ln>
        </p:spPr>
      </p:pic>
      <p:pic>
        <p:nvPicPr>
          <p:cNvPr id="270" name="Google Shape;270;p30"/>
          <p:cNvPicPr preferRelativeResize="0"/>
          <p:nvPr/>
        </p:nvPicPr>
        <p:blipFill>
          <a:blip r:embed="rId16">
            <a:alphaModFix/>
          </a:blip>
          <a:stretch>
            <a:fillRect/>
          </a:stretch>
        </p:blipFill>
        <p:spPr>
          <a:xfrm>
            <a:off x="9828334" y="6253383"/>
            <a:ext cx="730333" cy="459367"/>
          </a:xfrm>
          <a:prstGeom prst="rect">
            <a:avLst/>
          </a:prstGeom>
          <a:noFill/>
          <a:ln>
            <a:noFill/>
          </a:ln>
        </p:spPr>
      </p:pic>
      <p:pic>
        <p:nvPicPr>
          <p:cNvPr id="271" name="Google Shape;271;p30"/>
          <p:cNvPicPr preferRelativeResize="0"/>
          <p:nvPr/>
        </p:nvPicPr>
        <p:blipFill>
          <a:blip r:embed="rId15">
            <a:alphaModFix/>
          </a:blip>
          <a:stretch>
            <a:fillRect/>
          </a:stretch>
        </p:blipFill>
        <p:spPr>
          <a:xfrm>
            <a:off x="7542034" y="5030102"/>
            <a:ext cx="290735" cy="290735"/>
          </a:xfrm>
          <a:prstGeom prst="rect">
            <a:avLst/>
          </a:prstGeom>
          <a:noFill/>
          <a:ln>
            <a:noFill/>
          </a:ln>
        </p:spPr>
      </p:pic>
      <p:pic>
        <p:nvPicPr>
          <p:cNvPr id="272" name="Google Shape;272;p30"/>
          <p:cNvPicPr preferRelativeResize="0"/>
          <p:nvPr/>
        </p:nvPicPr>
        <p:blipFill>
          <a:blip r:embed="rId15">
            <a:alphaModFix/>
          </a:blip>
          <a:stretch>
            <a:fillRect/>
          </a:stretch>
        </p:blipFill>
        <p:spPr>
          <a:xfrm>
            <a:off x="10677367" y="5172151"/>
            <a:ext cx="290735" cy="290735"/>
          </a:xfrm>
          <a:prstGeom prst="rect">
            <a:avLst/>
          </a:prstGeom>
          <a:noFill/>
          <a:ln>
            <a:noFill/>
          </a:ln>
        </p:spPr>
      </p:pic>
      <p:pic>
        <p:nvPicPr>
          <p:cNvPr id="273" name="Google Shape;273;p30"/>
          <p:cNvPicPr preferRelativeResize="0"/>
          <p:nvPr/>
        </p:nvPicPr>
        <p:blipFill>
          <a:blip r:embed="rId17">
            <a:alphaModFix/>
          </a:blip>
          <a:stretch>
            <a:fillRect/>
          </a:stretch>
        </p:blipFill>
        <p:spPr>
          <a:xfrm>
            <a:off x="4734885" y="4976681"/>
            <a:ext cx="290735" cy="225320"/>
          </a:xfrm>
          <a:prstGeom prst="rect">
            <a:avLst/>
          </a:prstGeom>
          <a:noFill/>
          <a:ln>
            <a:noFill/>
          </a:ln>
        </p:spPr>
      </p:pic>
      <p:sp>
        <p:nvSpPr>
          <p:cNvPr id="274" name="Google Shape;274;p30"/>
          <p:cNvSpPr txBox="1">
            <a:spLocks noGrp="1"/>
          </p:cNvSpPr>
          <p:nvPr>
            <p:ph type="title"/>
          </p:nvPr>
        </p:nvSpPr>
        <p:spPr>
          <a:xfrm>
            <a:off x="415600" y="228367"/>
            <a:ext cx="11626800" cy="763600"/>
          </a:xfrm>
          <a:prstGeom prst="rect">
            <a:avLst/>
          </a:prstGeom>
        </p:spPr>
        <p:txBody>
          <a:bodyPr spcFirstLastPara="1" wrap="square" lIns="121900" tIns="121900" rIns="121900" bIns="121900" anchor="ctr" anchorCtr="0">
            <a:noAutofit/>
          </a:bodyPr>
          <a:lstStyle/>
          <a:p>
            <a:r>
              <a:rPr lang="en" sz="4267" dirty="0"/>
              <a:t>Architecture of </a:t>
            </a:r>
            <a:r>
              <a:rPr lang="en-GB" sz="4267" dirty="0"/>
              <a:t>T</a:t>
            </a:r>
            <a:r>
              <a:rPr lang="en" sz="4267" dirty="0"/>
              <a:t>echnologies and </a:t>
            </a:r>
            <a:r>
              <a:rPr lang="en-GB" sz="4267" dirty="0"/>
              <a:t>F</a:t>
            </a:r>
            <a:r>
              <a:rPr lang="en" sz="4267" dirty="0"/>
              <a:t>low of Data</a:t>
            </a:r>
            <a:r>
              <a:rPr lang="en" dirty="0"/>
              <a:t> </a:t>
            </a:r>
            <a:endParaRPr dirty="0"/>
          </a:p>
        </p:txBody>
      </p:sp>
    </p:spTree>
    <p:extLst>
      <p:ext uri="{BB962C8B-B14F-4D97-AF65-F5344CB8AC3E}">
        <p14:creationId xmlns:p14="http://schemas.microsoft.com/office/powerpoint/2010/main" val="7486433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p31"/>
          <p:cNvSpPr/>
          <p:nvPr/>
        </p:nvSpPr>
        <p:spPr>
          <a:xfrm>
            <a:off x="3605067" y="1044200"/>
            <a:ext cx="3748800" cy="57324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pic>
        <p:nvPicPr>
          <p:cNvPr id="280" name="Google Shape;280;p31"/>
          <p:cNvPicPr preferRelativeResize="0"/>
          <p:nvPr/>
        </p:nvPicPr>
        <p:blipFill>
          <a:blip r:embed="rId3">
            <a:alphaModFix/>
          </a:blip>
          <a:stretch>
            <a:fillRect/>
          </a:stretch>
        </p:blipFill>
        <p:spPr>
          <a:xfrm>
            <a:off x="6436589" y="2147540"/>
            <a:ext cx="874032" cy="492376"/>
          </a:xfrm>
          <a:prstGeom prst="rect">
            <a:avLst/>
          </a:prstGeom>
          <a:noFill/>
          <a:ln>
            <a:noFill/>
          </a:ln>
        </p:spPr>
      </p:pic>
      <p:sp>
        <p:nvSpPr>
          <p:cNvPr id="281" name="Google Shape;281;p31"/>
          <p:cNvSpPr/>
          <p:nvPr/>
        </p:nvSpPr>
        <p:spPr>
          <a:xfrm>
            <a:off x="7740867" y="1720833"/>
            <a:ext cx="4347600" cy="4190800"/>
          </a:xfrm>
          <a:prstGeom prst="can">
            <a:avLst>
              <a:gd name="adj" fmla="val 8495"/>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pic>
        <p:nvPicPr>
          <p:cNvPr id="282" name="Google Shape;282;p31"/>
          <p:cNvPicPr preferRelativeResize="0"/>
          <p:nvPr/>
        </p:nvPicPr>
        <p:blipFill>
          <a:blip r:embed="rId4">
            <a:alphaModFix/>
          </a:blip>
          <a:stretch>
            <a:fillRect/>
          </a:stretch>
        </p:blipFill>
        <p:spPr>
          <a:xfrm>
            <a:off x="11021758" y="2166032"/>
            <a:ext cx="273397" cy="273397"/>
          </a:xfrm>
          <a:prstGeom prst="rect">
            <a:avLst/>
          </a:prstGeom>
          <a:noFill/>
          <a:ln>
            <a:noFill/>
          </a:ln>
        </p:spPr>
      </p:pic>
      <p:pic>
        <p:nvPicPr>
          <p:cNvPr id="283" name="Google Shape;283;p31"/>
          <p:cNvPicPr preferRelativeResize="0"/>
          <p:nvPr/>
        </p:nvPicPr>
        <p:blipFill>
          <a:blip r:embed="rId5">
            <a:alphaModFix/>
          </a:blip>
          <a:stretch>
            <a:fillRect/>
          </a:stretch>
        </p:blipFill>
        <p:spPr>
          <a:xfrm>
            <a:off x="11295168" y="2056532"/>
            <a:ext cx="674400" cy="674400"/>
          </a:xfrm>
          <a:prstGeom prst="rect">
            <a:avLst/>
          </a:prstGeom>
          <a:noFill/>
          <a:ln>
            <a:noFill/>
          </a:ln>
        </p:spPr>
      </p:pic>
      <p:grpSp>
        <p:nvGrpSpPr>
          <p:cNvPr id="284" name="Google Shape;284;p31"/>
          <p:cNvGrpSpPr/>
          <p:nvPr/>
        </p:nvGrpSpPr>
        <p:grpSpPr>
          <a:xfrm>
            <a:off x="1852733" y="4962367"/>
            <a:ext cx="1112000" cy="527600"/>
            <a:chOff x="278300" y="3379875"/>
            <a:chExt cx="834000" cy="395700"/>
          </a:xfrm>
        </p:grpSpPr>
        <p:sp>
          <p:nvSpPr>
            <p:cNvPr id="285" name="Google Shape;285;p31"/>
            <p:cNvSpPr/>
            <p:nvPr/>
          </p:nvSpPr>
          <p:spPr>
            <a:xfrm>
              <a:off x="278300" y="3379875"/>
              <a:ext cx="834000" cy="3957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pic>
          <p:nvPicPr>
            <p:cNvPr id="286" name="Google Shape;286;p31"/>
            <p:cNvPicPr preferRelativeResize="0"/>
            <p:nvPr/>
          </p:nvPicPr>
          <p:blipFill>
            <a:blip r:embed="rId6">
              <a:alphaModFix/>
            </a:blip>
            <a:stretch>
              <a:fillRect/>
            </a:stretch>
          </p:blipFill>
          <p:spPr>
            <a:xfrm>
              <a:off x="585225" y="3441901"/>
              <a:ext cx="218050" cy="218050"/>
            </a:xfrm>
            <a:prstGeom prst="rect">
              <a:avLst/>
            </a:prstGeom>
            <a:noFill/>
            <a:ln>
              <a:noFill/>
            </a:ln>
          </p:spPr>
        </p:pic>
      </p:grpSp>
      <p:grpSp>
        <p:nvGrpSpPr>
          <p:cNvPr id="287" name="Google Shape;287;p31"/>
          <p:cNvGrpSpPr/>
          <p:nvPr/>
        </p:nvGrpSpPr>
        <p:grpSpPr>
          <a:xfrm>
            <a:off x="1795867" y="3932333"/>
            <a:ext cx="1112000" cy="527600"/>
            <a:chOff x="568825" y="4335813"/>
            <a:chExt cx="834000" cy="395700"/>
          </a:xfrm>
        </p:grpSpPr>
        <p:sp>
          <p:nvSpPr>
            <p:cNvPr id="288" name="Google Shape;288;p31"/>
            <p:cNvSpPr/>
            <p:nvPr/>
          </p:nvSpPr>
          <p:spPr>
            <a:xfrm>
              <a:off x="568825" y="4335813"/>
              <a:ext cx="834000" cy="3957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pic>
          <p:nvPicPr>
            <p:cNvPr id="289" name="Google Shape;289;p31"/>
            <p:cNvPicPr preferRelativeResize="0"/>
            <p:nvPr/>
          </p:nvPicPr>
          <p:blipFill>
            <a:blip r:embed="rId7">
              <a:alphaModFix/>
            </a:blip>
            <a:stretch>
              <a:fillRect/>
            </a:stretch>
          </p:blipFill>
          <p:spPr>
            <a:xfrm>
              <a:off x="693561" y="4424652"/>
              <a:ext cx="584537" cy="218050"/>
            </a:xfrm>
            <a:prstGeom prst="rect">
              <a:avLst/>
            </a:prstGeom>
            <a:noFill/>
            <a:ln>
              <a:noFill/>
            </a:ln>
          </p:spPr>
        </p:pic>
      </p:grpSp>
      <p:sp>
        <p:nvSpPr>
          <p:cNvPr id="290" name="Google Shape;290;p31"/>
          <p:cNvSpPr txBox="1"/>
          <p:nvPr/>
        </p:nvSpPr>
        <p:spPr>
          <a:xfrm>
            <a:off x="-75833" y="4849367"/>
            <a:ext cx="2396800" cy="738816"/>
          </a:xfrm>
          <a:prstGeom prst="rect">
            <a:avLst/>
          </a:prstGeom>
          <a:noFill/>
          <a:ln>
            <a:noFill/>
          </a:ln>
        </p:spPr>
        <p:txBody>
          <a:bodyPr spcFirstLastPara="1" wrap="square" lIns="121900" tIns="121900" rIns="121900" bIns="121900" anchor="t" anchorCtr="0">
            <a:spAutoFit/>
          </a:bodyPr>
          <a:lstStyle/>
          <a:p>
            <a:pPr defTabSz="1219170">
              <a:buClr>
                <a:srgbClr val="000000"/>
              </a:buClr>
            </a:pPr>
            <a:r>
              <a:rPr lang="en" sz="1067" kern="0" dirty="0">
                <a:solidFill>
                  <a:srgbClr val="000000"/>
                </a:solidFill>
                <a:latin typeface="Arial"/>
                <a:cs typeface="Arial"/>
                <a:sym typeface="Arial"/>
              </a:rPr>
              <a:t>Dataset: Countries Population</a:t>
            </a:r>
            <a:endParaRPr sz="1067" kern="0" dirty="0">
              <a:solidFill>
                <a:srgbClr val="000000"/>
              </a:solidFill>
              <a:latin typeface="Arial"/>
              <a:cs typeface="Arial"/>
              <a:sym typeface="Arial"/>
            </a:endParaRPr>
          </a:p>
          <a:p>
            <a:pPr defTabSz="1219170">
              <a:buClr>
                <a:srgbClr val="000000"/>
              </a:buClr>
            </a:pPr>
            <a:r>
              <a:rPr lang="en" sz="1067" kern="0" dirty="0">
                <a:solidFill>
                  <a:srgbClr val="000000"/>
                </a:solidFill>
                <a:latin typeface="Arial"/>
                <a:cs typeface="Arial"/>
                <a:sym typeface="Arial"/>
              </a:rPr>
              <a:t>Format: </a:t>
            </a:r>
            <a:r>
              <a:rPr lang="en-GB" sz="1067" kern="0" dirty="0">
                <a:solidFill>
                  <a:srgbClr val="000000"/>
                </a:solidFill>
                <a:latin typeface="Arial"/>
                <a:cs typeface="Arial"/>
                <a:sym typeface="Arial"/>
              </a:rPr>
              <a:t>LXML </a:t>
            </a:r>
            <a:r>
              <a:rPr lang="en" sz="1067" kern="0" dirty="0">
                <a:solidFill>
                  <a:srgbClr val="000000"/>
                </a:solidFill>
                <a:latin typeface="Arial"/>
                <a:cs typeface="Arial"/>
                <a:sym typeface="Arial"/>
              </a:rPr>
              <a:t>(WebScraping)</a:t>
            </a:r>
            <a:endParaRPr sz="1067" kern="0" dirty="0">
              <a:solidFill>
                <a:srgbClr val="000000"/>
              </a:solidFill>
              <a:latin typeface="Arial"/>
              <a:cs typeface="Arial"/>
              <a:sym typeface="Arial"/>
            </a:endParaRPr>
          </a:p>
          <a:p>
            <a:pPr defTabSz="1219170">
              <a:buClr>
                <a:srgbClr val="000000"/>
              </a:buClr>
              <a:buSzPts val="1100"/>
            </a:pPr>
            <a:r>
              <a:rPr lang="en" sz="1067" kern="0" dirty="0">
                <a:solidFill>
                  <a:srgbClr val="000000"/>
                </a:solidFill>
                <a:latin typeface="Arial"/>
                <a:cs typeface="Arial"/>
                <a:sym typeface="Arial"/>
              </a:rPr>
              <a:t>Dimensions: 235x11 </a:t>
            </a:r>
            <a:endParaRPr sz="1067" kern="0" dirty="0">
              <a:solidFill>
                <a:srgbClr val="000000"/>
              </a:solidFill>
              <a:latin typeface="Arial"/>
              <a:cs typeface="Arial"/>
              <a:sym typeface="Arial"/>
            </a:endParaRPr>
          </a:p>
        </p:txBody>
      </p:sp>
      <p:cxnSp>
        <p:nvCxnSpPr>
          <p:cNvPr id="291" name="Google Shape;291;p31"/>
          <p:cNvCxnSpPr/>
          <p:nvPr/>
        </p:nvCxnSpPr>
        <p:spPr>
          <a:xfrm>
            <a:off x="2940067" y="4400567"/>
            <a:ext cx="920800" cy="324000"/>
          </a:xfrm>
          <a:prstGeom prst="straightConnector1">
            <a:avLst/>
          </a:prstGeom>
          <a:noFill/>
          <a:ln w="9525" cap="flat" cmpd="sng">
            <a:solidFill>
              <a:schemeClr val="dk2"/>
            </a:solidFill>
            <a:prstDash val="solid"/>
            <a:round/>
            <a:headEnd type="none" w="med" len="med"/>
            <a:tailEnd type="triangle" w="med" len="med"/>
          </a:ln>
        </p:spPr>
      </p:cxnSp>
      <p:sp>
        <p:nvSpPr>
          <p:cNvPr id="292" name="Google Shape;292;p31"/>
          <p:cNvSpPr txBox="1"/>
          <p:nvPr/>
        </p:nvSpPr>
        <p:spPr>
          <a:xfrm>
            <a:off x="-25833" y="3927333"/>
            <a:ext cx="1929600" cy="903027"/>
          </a:xfrm>
          <a:prstGeom prst="rect">
            <a:avLst/>
          </a:prstGeom>
          <a:noFill/>
          <a:ln>
            <a:noFill/>
          </a:ln>
        </p:spPr>
        <p:txBody>
          <a:bodyPr spcFirstLastPara="1" wrap="square" lIns="121900" tIns="121900" rIns="121900" bIns="121900" anchor="t" anchorCtr="0">
            <a:spAutoFit/>
          </a:bodyPr>
          <a:lstStyle/>
          <a:p>
            <a:pPr defTabSz="1219170">
              <a:buClr>
                <a:srgbClr val="000000"/>
              </a:buClr>
            </a:pPr>
            <a:r>
              <a:rPr lang="en" sz="1067" kern="0" dirty="0">
                <a:solidFill>
                  <a:srgbClr val="000000"/>
                </a:solidFill>
                <a:latin typeface="Arial"/>
                <a:cs typeface="Arial"/>
                <a:sym typeface="Arial"/>
              </a:rPr>
              <a:t>Dataset: Covid Data</a:t>
            </a:r>
            <a:endParaRPr sz="1067" kern="0" dirty="0">
              <a:solidFill>
                <a:srgbClr val="000000"/>
              </a:solidFill>
              <a:latin typeface="Arial"/>
              <a:cs typeface="Arial"/>
              <a:sym typeface="Arial"/>
            </a:endParaRPr>
          </a:p>
          <a:p>
            <a:pPr defTabSz="1219170">
              <a:buClr>
                <a:srgbClr val="000000"/>
              </a:buClr>
            </a:pPr>
            <a:r>
              <a:rPr lang="en" sz="1067" kern="0" dirty="0">
                <a:solidFill>
                  <a:srgbClr val="000000"/>
                </a:solidFill>
                <a:latin typeface="Arial"/>
                <a:cs typeface="Arial"/>
                <a:sym typeface="Arial"/>
              </a:rPr>
              <a:t>Method: API Call</a:t>
            </a:r>
            <a:endParaRPr sz="1067" kern="0" dirty="0">
              <a:solidFill>
                <a:srgbClr val="000000"/>
              </a:solidFill>
              <a:latin typeface="Arial"/>
              <a:cs typeface="Arial"/>
              <a:sym typeface="Arial"/>
            </a:endParaRPr>
          </a:p>
          <a:p>
            <a:pPr defTabSz="1219170">
              <a:buClr>
                <a:srgbClr val="000000"/>
              </a:buClr>
            </a:pPr>
            <a:r>
              <a:rPr lang="en" sz="1067" kern="0" dirty="0">
                <a:solidFill>
                  <a:srgbClr val="000000"/>
                </a:solidFill>
                <a:latin typeface="Arial"/>
                <a:cs typeface="Arial"/>
                <a:sym typeface="Arial"/>
              </a:rPr>
              <a:t>Format: JSON</a:t>
            </a:r>
            <a:endParaRPr sz="1067" kern="0" dirty="0">
              <a:solidFill>
                <a:srgbClr val="000000"/>
              </a:solidFill>
              <a:latin typeface="Arial"/>
              <a:cs typeface="Arial"/>
              <a:sym typeface="Arial"/>
            </a:endParaRPr>
          </a:p>
          <a:p>
            <a:pPr defTabSz="1219170">
              <a:buClr>
                <a:srgbClr val="000000"/>
              </a:buClr>
            </a:pPr>
            <a:r>
              <a:rPr lang="en" sz="1067" kern="0" dirty="0">
                <a:solidFill>
                  <a:srgbClr val="000000"/>
                </a:solidFill>
                <a:latin typeface="Arial"/>
                <a:cs typeface="Arial"/>
                <a:sym typeface="Arial"/>
              </a:rPr>
              <a:t>Dimensions: 192x5 </a:t>
            </a:r>
            <a:endParaRPr sz="1067" kern="0" dirty="0">
              <a:solidFill>
                <a:srgbClr val="000000"/>
              </a:solidFill>
              <a:latin typeface="Arial"/>
              <a:cs typeface="Arial"/>
              <a:sym typeface="Arial"/>
            </a:endParaRPr>
          </a:p>
        </p:txBody>
      </p:sp>
      <p:grpSp>
        <p:nvGrpSpPr>
          <p:cNvPr id="293" name="Google Shape;293;p31"/>
          <p:cNvGrpSpPr/>
          <p:nvPr/>
        </p:nvGrpSpPr>
        <p:grpSpPr>
          <a:xfrm>
            <a:off x="1795867" y="5859617"/>
            <a:ext cx="1112000" cy="527600"/>
            <a:chOff x="2583375" y="4309413"/>
            <a:chExt cx="834000" cy="395700"/>
          </a:xfrm>
        </p:grpSpPr>
        <p:sp>
          <p:nvSpPr>
            <p:cNvPr id="294" name="Google Shape;294;p31"/>
            <p:cNvSpPr/>
            <p:nvPr/>
          </p:nvSpPr>
          <p:spPr>
            <a:xfrm>
              <a:off x="2583375" y="4309413"/>
              <a:ext cx="834000" cy="3957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pic>
          <p:nvPicPr>
            <p:cNvPr id="295" name="Google Shape;295;p31"/>
            <p:cNvPicPr preferRelativeResize="0"/>
            <p:nvPr/>
          </p:nvPicPr>
          <p:blipFill>
            <a:blip r:embed="rId8">
              <a:alphaModFix/>
            </a:blip>
            <a:stretch>
              <a:fillRect/>
            </a:stretch>
          </p:blipFill>
          <p:spPr>
            <a:xfrm>
              <a:off x="2624575" y="4398250"/>
              <a:ext cx="712000" cy="218050"/>
            </a:xfrm>
            <a:prstGeom prst="rect">
              <a:avLst/>
            </a:prstGeom>
            <a:noFill/>
            <a:ln>
              <a:noFill/>
            </a:ln>
          </p:spPr>
        </p:pic>
      </p:grpSp>
      <p:sp>
        <p:nvSpPr>
          <p:cNvPr id="296" name="Google Shape;296;p31"/>
          <p:cNvSpPr txBox="1"/>
          <p:nvPr/>
        </p:nvSpPr>
        <p:spPr>
          <a:xfrm>
            <a:off x="-75849" y="5645534"/>
            <a:ext cx="1929600" cy="1067239"/>
          </a:xfrm>
          <a:prstGeom prst="rect">
            <a:avLst/>
          </a:prstGeom>
          <a:noFill/>
          <a:ln>
            <a:noFill/>
          </a:ln>
        </p:spPr>
        <p:txBody>
          <a:bodyPr spcFirstLastPara="1" wrap="square" lIns="121900" tIns="121900" rIns="121900" bIns="121900" anchor="t" anchorCtr="0">
            <a:spAutoFit/>
          </a:bodyPr>
          <a:lstStyle/>
          <a:p>
            <a:pPr defTabSz="1219170">
              <a:buClr>
                <a:srgbClr val="000000"/>
              </a:buClr>
            </a:pPr>
            <a:r>
              <a:rPr lang="en" sz="1067" kern="0">
                <a:solidFill>
                  <a:srgbClr val="000000"/>
                </a:solidFill>
                <a:latin typeface="Arial"/>
                <a:cs typeface="Arial"/>
                <a:sym typeface="Arial"/>
              </a:rPr>
              <a:t>Dataset: Obesity Data</a:t>
            </a:r>
            <a:endParaRPr sz="1067" kern="0">
              <a:solidFill>
                <a:srgbClr val="000000"/>
              </a:solidFill>
              <a:latin typeface="Arial"/>
              <a:cs typeface="Arial"/>
              <a:sym typeface="Arial"/>
            </a:endParaRPr>
          </a:p>
          <a:p>
            <a:pPr defTabSz="1219170">
              <a:buClr>
                <a:srgbClr val="000000"/>
              </a:buClr>
            </a:pPr>
            <a:r>
              <a:rPr lang="en" sz="1067" kern="0">
                <a:solidFill>
                  <a:srgbClr val="000000"/>
                </a:solidFill>
                <a:latin typeface="Arial"/>
                <a:cs typeface="Arial"/>
                <a:sym typeface="Arial"/>
              </a:rPr>
              <a:t>Method: HTTP Call </a:t>
            </a:r>
            <a:endParaRPr sz="1067" kern="0">
              <a:solidFill>
                <a:srgbClr val="000000"/>
              </a:solidFill>
              <a:latin typeface="Arial"/>
              <a:cs typeface="Arial"/>
              <a:sym typeface="Arial"/>
            </a:endParaRPr>
          </a:p>
          <a:p>
            <a:pPr defTabSz="1219170">
              <a:buClr>
                <a:srgbClr val="000000"/>
              </a:buClr>
            </a:pPr>
            <a:r>
              <a:rPr lang="en" sz="1067" kern="0">
                <a:solidFill>
                  <a:srgbClr val="000000"/>
                </a:solidFill>
                <a:latin typeface="Arial"/>
                <a:cs typeface="Arial"/>
                <a:sym typeface="Arial"/>
              </a:rPr>
              <a:t>Format: XML</a:t>
            </a:r>
            <a:endParaRPr sz="1067" kern="0">
              <a:solidFill>
                <a:srgbClr val="000000"/>
              </a:solidFill>
              <a:latin typeface="Arial"/>
              <a:cs typeface="Arial"/>
              <a:sym typeface="Arial"/>
            </a:endParaRPr>
          </a:p>
          <a:p>
            <a:pPr defTabSz="1219170">
              <a:buClr>
                <a:srgbClr val="000000"/>
              </a:buClr>
              <a:buSzPts val="1100"/>
            </a:pPr>
            <a:r>
              <a:rPr lang="en" sz="1067" kern="0">
                <a:solidFill>
                  <a:srgbClr val="000000"/>
                </a:solidFill>
                <a:latin typeface="Arial"/>
                <a:cs typeface="Arial"/>
                <a:sym typeface="Arial"/>
              </a:rPr>
              <a:t>Dimensions: 195x126 </a:t>
            </a:r>
            <a:endParaRPr sz="1067" kern="0">
              <a:solidFill>
                <a:srgbClr val="000000"/>
              </a:solidFill>
              <a:latin typeface="Arial"/>
              <a:cs typeface="Arial"/>
              <a:sym typeface="Arial"/>
            </a:endParaRPr>
          </a:p>
          <a:p>
            <a:pPr defTabSz="1219170">
              <a:buClr>
                <a:srgbClr val="000000"/>
              </a:buClr>
            </a:pPr>
            <a:endParaRPr sz="1067" kern="0">
              <a:solidFill>
                <a:srgbClr val="000000"/>
              </a:solidFill>
              <a:latin typeface="Arial"/>
              <a:cs typeface="Arial"/>
              <a:sym typeface="Arial"/>
            </a:endParaRPr>
          </a:p>
        </p:txBody>
      </p:sp>
      <p:sp>
        <p:nvSpPr>
          <p:cNvPr id="297" name="Google Shape;297;p31"/>
          <p:cNvSpPr txBox="1"/>
          <p:nvPr/>
        </p:nvSpPr>
        <p:spPr>
          <a:xfrm>
            <a:off x="-25833" y="870968"/>
            <a:ext cx="1879600" cy="903027"/>
          </a:xfrm>
          <a:prstGeom prst="rect">
            <a:avLst/>
          </a:prstGeom>
          <a:noFill/>
          <a:ln>
            <a:noFill/>
          </a:ln>
        </p:spPr>
        <p:txBody>
          <a:bodyPr spcFirstLastPara="1" wrap="square" lIns="121900" tIns="121900" rIns="121900" bIns="121900" anchor="t" anchorCtr="0">
            <a:spAutoFit/>
          </a:bodyPr>
          <a:lstStyle/>
          <a:p>
            <a:pPr defTabSz="1219170">
              <a:buClr>
                <a:srgbClr val="000000"/>
              </a:buClr>
            </a:pPr>
            <a:r>
              <a:rPr lang="en" sz="1067" kern="0" dirty="0">
                <a:solidFill>
                  <a:srgbClr val="000000"/>
                </a:solidFill>
                <a:latin typeface="Arial"/>
                <a:cs typeface="Arial"/>
                <a:sym typeface="Arial"/>
              </a:rPr>
              <a:t>Dataset: Fifa 19 Players </a:t>
            </a:r>
            <a:endParaRPr sz="1067" kern="0" dirty="0">
              <a:solidFill>
                <a:srgbClr val="000000"/>
              </a:solidFill>
              <a:latin typeface="Arial"/>
              <a:cs typeface="Arial"/>
              <a:sym typeface="Arial"/>
            </a:endParaRPr>
          </a:p>
          <a:p>
            <a:pPr defTabSz="1219170">
              <a:buClr>
                <a:srgbClr val="000000"/>
              </a:buClr>
            </a:pPr>
            <a:r>
              <a:rPr lang="en" sz="1067" kern="0" dirty="0">
                <a:solidFill>
                  <a:srgbClr val="000000"/>
                </a:solidFill>
                <a:latin typeface="Arial"/>
                <a:cs typeface="Arial"/>
                <a:sym typeface="Arial"/>
              </a:rPr>
              <a:t>Method: HTTP Call</a:t>
            </a:r>
            <a:endParaRPr sz="1067" kern="0" dirty="0">
              <a:solidFill>
                <a:srgbClr val="000000"/>
              </a:solidFill>
              <a:latin typeface="Arial"/>
              <a:cs typeface="Arial"/>
              <a:sym typeface="Arial"/>
            </a:endParaRPr>
          </a:p>
          <a:p>
            <a:pPr defTabSz="1219170">
              <a:buClr>
                <a:srgbClr val="000000"/>
              </a:buClr>
            </a:pPr>
            <a:r>
              <a:rPr lang="en" sz="1067" kern="0" dirty="0">
                <a:solidFill>
                  <a:srgbClr val="000000"/>
                </a:solidFill>
                <a:latin typeface="Arial"/>
                <a:cs typeface="Arial"/>
                <a:sym typeface="Arial"/>
              </a:rPr>
              <a:t>Format: CSV</a:t>
            </a:r>
            <a:endParaRPr sz="1067" kern="0" dirty="0">
              <a:solidFill>
                <a:srgbClr val="000000"/>
              </a:solidFill>
              <a:latin typeface="Arial"/>
              <a:cs typeface="Arial"/>
              <a:sym typeface="Arial"/>
            </a:endParaRPr>
          </a:p>
          <a:p>
            <a:pPr defTabSz="1219170">
              <a:buClr>
                <a:srgbClr val="000000"/>
              </a:buClr>
              <a:buSzPts val="1100"/>
            </a:pPr>
            <a:r>
              <a:rPr lang="en" sz="1067" kern="0" dirty="0">
                <a:solidFill>
                  <a:srgbClr val="000000"/>
                </a:solidFill>
                <a:latin typeface="Arial"/>
                <a:cs typeface="Arial"/>
                <a:sym typeface="Arial"/>
              </a:rPr>
              <a:t>Dimensions:  18206  x 89 </a:t>
            </a:r>
            <a:endParaRPr sz="1067" kern="0" dirty="0">
              <a:solidFill>
                <a:srgbClr val="000000"/>
              </a:solidFill>
              <a:latin typeface="Arial"/>
              <a:cs typeface="Arial"/>
              <a:sym typeface="Arial"/>
            </a:endParaRPr>
          </a:p>
        </p:txBody>
      </p:sp>
      <p:grpSp>
        <p:nvGrpSpPr>
          <p:cNvPr id="298" name="Google Shape;298;p31"/>
          <p:cNvGrpSpPr/>
          <p:nvPr/>
        </p:nvGrpSpPr>
        <p:grpSpPr>
          <a:xfrm>
            <a:off x="1794367" y="1044184"/>
            <a:ext cx="1112000" cy="556368"/>
            <a:chOff x="4257100" y="4316638"/>
            <a:chExt cx="834000" cy="417276"/>
          </a:xfrm>
        </p:grpSpPr>
        <p:sp>
          <p:nvSpPr>
            <p:cNvPr id="299" name="Google Shape;299;p31"/>
            <p:cNvSpPr/>
            <p:nvPr/>
          </p:nvSpPr>
          <p:spPr>
            <a:xfrm>
              <a:off x="4257100" y="4316638"/>
              <a:ext cx="834000" cy="3957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pic>
          <p:nvPicPr>
            <p:cNvPr id="300" name="Google Shape;300;p31"/>
            <p:cNvPicPr preferRelativeResize="0"/>
            <p:nvPr/>
          </p:nvPicPr>
          <p:blipFill>
            <a:blip r:embed="rId9">
              <a:alphaModFix/>
            </a:blip>
            <a:stretch>
              <a:fillRect/>
            </a:stretch>
          </p:blipFill>
          <p:spPr>
            <a:xfrm>
              <a:off x="4333300" y="4335773"/>
              <a:ext cx="493500" cy="190600"/>
            </a:xfrm>
            <a:prstGeom prst="rect">
              <a:avLst/>
            </a:prstGeom>
            <a:noFill/>
            <a:ln>
              <a:noFill/>
            </a:ln>
          </p:spPr>
        </p:pic>
        <p:pic>
          <p:nvPicPr>
            <p:cNvPr id="301" name="Google Shape;301;p31"/>
            <p:cNvPicPr preferRelativeResize="0"/>
            <p:nvPr/>
          </p:nvPicPr>
          <p:blipFill>
            <a:blip r:embed="rId10">
              <a:alphaModFix/>
            </a:blip>
            <a:stretch>
              <a:fillRect/>
            </a:stretch>
          </p:blipFill>
          <p:spPr>
            <a:xfrm>
              <a:off x="4505350" y="4467213"/>
              <a:ext cx="533374" cy="266700"/>
            </a:xfrm>
            <a:prstGeom prst="rect">
              <a:avLst/>
            </a:prstGeom>
            <a:noFill/>
            <a:ln>
              <a:noFill/>
            </a:ln>
          </p:spPr>
        </p:pic>
      </p:grpSp>
      <p:sp>
        <p:nvSpPr>
          <p:cNvPr id="302" name="Google Shape;302;p31"/>
          <p:cNvSpPr/>
          <p:nvPr/>
        </p:nvSpPr>
        <p:spPr>
          <a:xfrm>
            <a:off x="1852733" y="2744784"/>
            <a:ext cx="1112000" cy="5276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03" name="Google Shape;303;p31"/>
          <p:cNvSpPr txBox="1"/>
          <p:nvPr/>
        </p:nvSpPr>
        <p:spPr>
          <a:xfrm>
            <a:off x="-11103" y="2553034"/>
            <a:ext cx="2067200" cy="903027"/>
          </a:xfrm>
          <a:prstGeom prst="rect">
            <a:avLst/>
          </a:prstGeom>
          <a:noFill/>
          <a:ln>
            <a:noFill/>
          </a:ln>
        </p:spPr>
        <p:txBody>
          <a:bodyPr spcFirstLastPara="1" wrap="square" lIns="121900" tIns="121900" rIns="121900" bIns="121900" anchor="t" anchorCtr="0">
            <a:spAutoFit/>
          </a:bodyPr>
          <a:lstStyle/>
          <a:p>
            <a:pPr defTabSz="1219170">
              <a:buClr>
                <a:srgbClr val="000000"/>
              </a:buClr>
            </a:pPr>
            <a:r>
              <a:rPr lang="en" sz="1067" kern="0" dirty="0">
                <a:solidFill>
                  <a:srgbClr val="000000"/>
                </a:solidFill>
                <a:latin typeface="Arial"/>
                <a:cs typeface="Arial"/>
                <a:sym typeface="Arial"/>
              </a:rPr>
              <a:t>Dataset: Meat Consumption</a:t>
            </a:r>
            <a:endParaRPr sz="1067" kern="0" dirty="0">
              <a:solidFill>
                <a:srgbClr val="000000"/>
              </a:solidFill>
              <a:latin typeface="Arial"/>
              <a:cs typeface="Arial"/>
              <a:sym typeface="Arial"/>
            </a:endParaRPr>
          </a:p>
          <a:p>
            <a:pPr defTabSz="1219170">
              <a:buClr>
                <a:srgbClr val="000000"/>
              </a:buClr>
            </a:pPr>
            <a:r>
              <a:rPr lang="en" sz="1067" kern="0" dirty="0">
                <a:solidFill>
                  <a:srgbClr val="000000"/>
                </a:solidFill>
                <a:latin typeface="Arial"/>
                <a:cs typeface="Arial"/>
                <a:sym typeface="Arial"/>
              </a:rPr>
              <a:t>Method: HTTP Call </a:t>
            </a:r>
            <a:endParaRPr sz="1067" kern="0" dirty="0">
              <a:solidFill>
                <a:srgbClr val="000000"/>
              </a:solidFill>
              <a:latin typeface="Arial"/>
              <a:cs typeface="Arial"/>
              <a:sym typeface="Arial"/>
            </a:endParaRPr>
          </a:p>
          <a:p>
            <a:pPr defTabSz="1219170">
              <a:buClr>
                <a:srgbClr val="000000"/>
              </a:buClr>
            </a:pPr>
            <a:r>
              <a:rPr lang="en" sz="1067" kern="0" dirty="0">
                <a:solidFill>
                  <a:srgbClr val="000000"/>
                </a:solidFill>
                <a:latin typeface="Arial"/>
                <a:cs typeface="Arial"/>
                <a:sym typeface="Arial"/>
              </a:rPr>
              <a:t>Format: csv</a:t>
            </a:r>
            <a:endParaRPr sz="1067" kern="0" dirty="0">
              <a:solidFill>
                <a:srgbClr val="000000"/>
              </a:solidFill>
              <a:latin typeface="Arial"/>
              <a:cs typeface="Arial"/>
              <a:sym typeface="Arial"/>
            </a:endParaRPr>
          </a:p>
          <a:p>
            <a:pPr defTabSz="1219170">
              <a:buClr>
                <a:srgbClr val="000000"/>
              </a:buClr>
              <a:buSzPts val="1100"/>
            </a:pPr>
            <a:r>
              <a:rPr lang="en" sz="1067" kern="0" dirty="0">
                <a:solidFill>
                  <a:srgbClr val="000000"/>
                </a:solidFill>
                <a:latin typeface="Arial"/>
                <a:cs typeface="Arial"/>
                <a:sym typeface="Arial"/>
              </a:rPr>
              <a:t>Dimensions: 292839 </a:t>
            </a:r>
            <a:r>
              <a:rPr lang="en-GB" sz="1067" kern="0" dirty="0">
                <a:solidFill>
                  <a:srgbClr val="000000"/>
                </a:solidFill>
                <a:latin typeface="Arial"/>
                <a:cs typeface="Arial"/>
                <a:sym typeface="Arial"/>
              </a:rPr>
              <a:t>x 60</a:t>
            </a:r>
            <a:endParaRPr sz="1067" kern="0" dirty="0">
              <a:solidFill>
                <a:srgbClr val="FF0000"/>
              </a:solidFill>
              <a:latin typeface="Arial"/>
              <a:cs typeface="Arial"/>
              <a:sym typeface="Arial"/>
            </a:endParaRPr>
          </a:p>
        </p:txBody>
      </p:sp>
      <p:sp>
        <p:nvSpPr>
          <p:cNvPr id="304" name="Google Shape;304;p31"/>
          <p:cNvSpPr txBox="1"/>
          <p:nvPr/>
        </p:nvSpPr>
        <p:spPr>
          <a:xfrm>
            <a:off x="-16" y="2384751"/>
            <a:ext cx="674400" cy="389746"/>
          </a:xfrm>
          <a:prstGeom prst="rect">
            <a:avLst/>
          </a:prstGeom>
          <a:noFill/>
          <a:ln>
            <a:noFill/>
          </a:ln>
        </p:spPr>
        <p:txBody>
          <a:bodyPr spcFirstLastPara="1" wrap="square" lIns="121900" tIns="121900" rIns="121900" bIns="121900" anchor="t" anchorCtr="0">
            <a:spAutoFit/>
          </a:bodyPr>
          <a:lstStyle/>
          <a:p>
            <a:pPr defTabSz="1219170">
              <a:buClr>
                <a:srgbClr val="000000"/>
              </a:buClr>
            </a:pPr>
            <a:r>
              <a:rPr lang="en" sz="933" b="1" kern="0">
                <a:solidFill>
                  <a:srgbClr val="000000"/>
                </a:solidFill>
                <a:latin typeface="Arial"/>
                <a:cs typeface="Arial"/>
                <a:sym typeface="Arial"/>
              </a:rPr>
              <a:t>Ermesa</a:t>
            </a:r>
            <a:endParaRPr sz="933" b="1" kern="0">
              <a:solidFill>
                <a:srgbClr val="000000"/>
              </a:solidFill>
              <a:latin typeface="Arial"/>
              <a:cs typeface="Arial"/>
              <a:sym typeface="Arial"/>
            </a:endParaRPr>
          </a:p>
        </p:txBody>
      </p:sp>
      <p:sp>
        <p:nvSpPr>
          <p:cNvPr id="305" name="Google Shape;305;p31"/>
          <p:cNvSpPr txBox="1"/>
          <p:nvPr/>
        </p:nvSpPr>
        <p:spPr>
          <a:xfrm>
            <a:off x="1852600" y="2790785"/>
            <a:ext cx="1112000" cy="389746"/>
          </a:xfrm>
          <a:prstGeom prst="rect">
            <a:avLst/>
          </a:prstGeom>
          <a:noFill/>
          <a:ln>
            <a:noFill/>
          </a:ln>
        </p:spPr>
        <p:txBody>
          <a:bodyPr spcFirstLastPara="1" wrap="square" lIns="121900" tIns="121900" rIns="121900" bIns="121900" anchor="t" anchorCtr="0">
            <a:spAutoFit/>
          </a:bodyPr>
          <a:lstStyle/>
          <a:p>
            <a:pPr defTabSz="1219170">
              <a:buClr>
                <a:srgbClr val="000000"/>
              </a:buClr>
            </a:pPr>
            <a:endParaRPr sz="933" b="1" kern="0">
              <a:solidFill>
                <a:srgbClr val="000000"/>
              </a:solidFill>
              <a:latin typeface="Arial"/>
              <a:cs typeface="Arial"/>
              <a:sym typeface="Arial"/>
            </a:endParaRPr>
          </a:p>
        </p:txBody>
      </p:sp>
      <p:sp>
        <p:nvSpPr>
          <p:cNvPr id="306" name="Google Shape;306;p31"/>
          <p:cNvSpPr txBox="1"/>
          <p:nvPr/>
        </p:nvSpPr>
        <p:spPr>
          <a:xfrm>
            <a:off x="5986601" y="4963600"/>
            <a:ext cx="450000" cy="615513"/>
          </a:xfrm>
          <a:prstGeom prst="rect">
            <a:avLst/>
          </a:prstGeom>
          <a:noFill/>
          <a:ln>
            <a:noFill/>
          </a:ln>
        </p:spPr>
        <p:txBody>
          <a:bodyPr spcFirstLastPara="1" wrap="square" lIns="121900" tIns="121900" rIns="121900" bIns="121900" anchor="t" anchorCtr="0">
            <a:spAutoFit/>
          </a:bodyPr>
          <a:lstStyle/>
          <a:p>
            <a:pPr defTabSz="1219170">
              <a:buClr>
                <a:srgbClr val="000000"/>
              </a:buClr>
            </a:pPr>
            <a:r>
              <a:rPr lang="en" sz="2400" b="1" kern="0">
                <a:solidFill>
                  <a:srgbClr val="FF0000"/>
                </a:solidFill>
                <a:latin typeface="Arial"/>
                <a:cs typeface="Arial"/>
                <a:sym typeface="Arial"/>
              </a:rPr>
              <a:t>1</a:t>
            </a:r>
            <a:endParaRPr sz="2400" b="1" kern="0">
              <a:solidFill>
                <a:srgbClr val="FF0000"/>
              </a:solidFill>
              <a:latin typeface="Arial"/>
              <a:cs typeface="Arial"/>
              <a:sym typeface="Arial"/>
            </a:endParaRPr>
          </a:p>
        </p:txBody>
      </p:sp>
      <p:cxnSp>
        <p:nvCxnSpPr>
          <p:cNvPr id="307" name="Google Shape;307;p31"/>
          <p:cNvCxnSpPr>
            <a:stCxn id="299" idx="3"/>
            <a:endCxn id="308" idx="2"/>
          </p:cNvCxnSpPr>
          <p:nvPr/>
        </p:nvCxnSpPr>
        <p:spPr>
          <a:xfrm>
            <a:off x="2906367" y="1307984"/>
            <a:ext cx="1120400" cy="420800"/>
          </a:xfrm>
          <a:prstGeom prst="straightConnector1">
            <a:avLst/>
          </a:prstGeom>
          <a:noFill/>
          <a:ln w="9525" cap="flat" cmpd="sng">
            <a:solidFill>
              <a:schemeClr val="dk2"/>
            </a:solidFill>
            <a:prstDash val="solid"/>
            <a:round/>
            <a:headEnd type="none" w="med" len="med"/>
            <a:tailEnd type="triangle" w="med" len="med"/>
          </a:ln>
        </p:spPr>
      </p:cxnSp>
      <p:sp>
        <p:nvSpPr>
          <p:cNvPr id="309" name="Google Shape;309;p31"/>
          <p:cNvSpPr txBox="1"/>
          <p:nvPr/>
        </p:nvSpPr>
        <p:spPr>
          <a:xfrm>
            <a:off x="6058768" y="2976767"/>
            <a:ext cx="450000" cy="615513"/>
          </a:xfrm>
          <a:prstGeom prst="rect">
            <a:avLst/>
          </a:prstGeom>
          <a:noFill/>
          <a:ln>
            <a:noFill/>
          </a:ln>
        </p:spPr>
        <p:txBody>
          <a:bodyPr spcFirstLastPara="1" wrap="square" lIns="121900" tIns="121900" rIns="121900" bIns="121900" anchor="t" anchorCtr="0">
            <a:spAutoFit/>
          </a:bodyPr>
          <a:lstStyle/>
          <a:p>
            <a:pPr defTabSz="1219170">
              <a:buClr>
                <a:srgbClr val="000000"/>
              </a:buClr>
            </a:pPr>
            <a:r>
              <a:rPr lang="en" sz="2400" b="1" kern="0">
                <a:solidFill>
                  <a:srgbClr val="FF0000"/>
                </a:solidFill>
                <a:latin typeface="Arial"/>
                <a:cs typeface="Arial"/>
                <a:sym typeface="Arial"/>
              </a:rPr>
              <a:t>2</a:t>
            </a:r>
            <a:endParaRPr sz="2400" b="1" kern="0">
              <a:solidFill>
                <a:srgbClr val="FF0000"/>
              </a:solidFill>
              <a:latin typeface="Arial"/>
              <a:cs typeface="Arial"/>
              <a:sym typeface="Arial"/>
            </a:endParaRPr>
          </a:p>
        </p:txBody>
      </p:sp>
      <p:pic>
        <p:nvPicPr>
          <p:cNvPr id="310" name="Google Shape;310;p31"/>
          <p:cNvPicPr preferRelativeResize="0"/>
          <p:nvPr/>
        </p:nvPicPr>
        <p:blipFill>
          <a:blip r:embed="rId11">
            <a:alphaModFix/>
          </a:blip>
          <a:stretch>
            <a:fillRect/>
          </a:stretch>
        </p:blipFill>
        <p:spPr>
          <a:xfrm>
            <a:off x="2043567" y="2774767"/>
            <a:ext cx="730333" cy="459367"/>
          </a:xfrm>
          <a:prstGeom prst="rect">
            <a:avLst/>
          </a:prstGeom>
          <a:noFill/>
          <a:ln>
            <a:noFill/>
          </a:ln>
        </p:spPr>
      </p:pic>
      <p:sp>
        <p:nvSpPr>
          <p:cNvPr id="311" name="Google Shape;311;p31"/>
          <p:cNvSpPr txBox="1"/>
          <p:nvPr/>
        </p:nvSpPr>
        <p:spPr>
          <a:xfrm>
            <a:off x="177367" y="609600"/>
            <a:ext cx="674400" cy="389746"/>
          </a:xfrm>
          <a:prstGeom prst="rect">
            <a:avLst/>
          </a:prstGeom>
          <a:noFill/>
          <a:ln>
            <a:noFill/>
          </a:ln>
        </p:spPr>
        <p:txBody>
          <a:bodyPr spcFirstLastPara="1" wrap="square" lIns="121900" tIns="121900" rIns="121900" bIns="121900" anchor="t" anchorCtr="0">
            <a:spAutoFit/>
          </a:bodyPr>
          <a:lstStyle/>
          <a:p>
            <a:pPr defTabSz="1219170">
              <a:buClr>
                <a:srgbClr val="000000"/>
              </a:buClr>
            </a:pPr>
            <a:r>
              <a:rPr lang="en" sz="933" b="1" kern="0">
                <a:solidFill>
                  <a:srgbClr val="000000"/>
                </a:solidFill>
                <a:latin typeface="Arial"/>
                <a:cs typeface="Arial"/>
                <a:sym typeface="Arial"/>
              </a:rPr>
              <a:t>Bryan</a:t>
            </a:r>
            <a:endParaRPr sz="933" b="1" kern="0">
              <a:solidFill>
                <a:srgbClr val="000000"/>
              </a:solidFill>
              <a:latin typeface="Arial"/>
              <a:cs typeface="Arial"/>
              <a:sym typeface="Arial"/>
            </a:endParaRPr>
          </a:p>
        </p:txBody>
      </p:sp>
      <p:sp>
        <p:nvSpPr>
          <p:cNvPr id="312" name="Google Shape;312;p31"/>
          <p:cNvSpPr txBox="1"/>
          <p:nvPr/>
        </p:nvSpPr>
        <p:spPr>
          <a:xfrm>
            <a:off x="-16" y="3793500"/>
            <a:ext cx="674400" cy="389746"/>
          </a:xfrm>
          <a:prstGeom prst="rect">
            <a:avLst/>
          </a:prstGeom>
          <a:noFill/>
          <a:ln>
            <a:noFill/>
          </a:ln>
        </p:spPr>
        <p:txBody>
          <a:bodyPr spcFirstLastPara="1" wrap="square" lIns="121900" tIns="121900" rIns="121900" bIns="121900" anchor="t" anchorCtr="0">
            <a:spAutoFit/>
          </a:bodyPr>
          <a:lstStyle/>
          <a:p>
            <a:pPr defTabSz="1219170">
              <a:buClr>
                <a:srgbClr val="000000"/>
              </a:buClr>
            </a:pPr>
            <a:r>
              <a:rPr lang="en" sz="933" b="1" kern="0">
                <a:solidFill>
                  <a:srgbClr val="000000"/>
                </a:solidFill>
                <a:latin typeface="Arial"/>
                <a:cs typeface="Arial"/>
                <a:sym typeface="Arial"/>
              </a:rPr>
              <a:t>Marcin</a:t>
            </a:r>
            <a:endParaRPr sz="933" b="1" kern="0">
              <a:solidFill>
                <a:srgbClr val="000000"/>
              </a:solidFill>
              <a:latin typeface="Arial"/>
              <a:cs typeface="Arial"/>
              <a:sym typeface="Arial"/>
            </a:endParaRPr>
          </a:p>
        </p:txBody>
      </p:sp>
      <p:sp>
        <p:nvSpPr>
          <p:cNvPr id="308" name="Google Shape;308;p31"/>
          <p:cNvSpPr/>
          <p:nvPr/>
        </p:nvSpPr>
        <p:spPr>
          <a:xfrm>
            <a:off x="4026600" y="1165033"/>
            <a:ext cx="2453200" cy="1127200"/>
          </a:xfrm>
          <a:prstGeom prst="can">
            <a:avLst>
              <a:gd name="adj" fmla="val 184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13" name="Google Shape;313;p31"/>
          <p:cNvSpPr txBox="1"/>
          <p:nvPr/>
        </p:nvSpPr>
        <p:spPr>
          <a:xfrm>
            <a:off x="4021551" y="1436718"/>
            <a:ext cx="2623200" cy="903027"/>
          </a:xfrm>
          <a:prstGeom prst="rect">
            <a:avLst/>
          </a:prstGeom>
          <a:noFill/>
          <a:ln>
            <a:noFill/>
          </a:ln>
        </p:spPr>
        <p:txBody>
          <a:bodyPr spcFirstLastPara="1" wrap="square" lIns="121900" tIns="121900" rIns="121900" bIns="121900" anchor="t" anchorCtr="0">
            <a:spAutoFit/>
          </a:bodyPr>
          <a:lstStyle/>
          <a:p>
            <a:pPr defTabSz="1219170">
              <a:buClr>
                <a:srgbClr val="000000"/>
              </a:buClr>
            </a:pPr>
            <a:r>
              <a:rPr lang="en" sz="1067" kern="0" dirty="0">
                <a:solidFill>
                  <a:srgbClr val="000000"/>
                </a:solidFill>
                <a:latin typeface="Arial"/>
                <a:cs typeface="Arial"/>
                <a:sym typeface="Arial"/>
              </a:rPr>
              <a:t>Database: </a:t>
            </a:r>
            <a:r>
              <a:rPr lang="en" sz="1067" i="1" kern="0" dirty="0">
                <a:solidFill>
                  <a:srgbClr val="000000"/>
                </a:solidFill>
                <a:latin typeface="Arial"/>
                <a:cs typeface="Arial"/>
                <a:sym typeface="Arial"/>
              </a:rPr>
              <a:t>bryan_db1 </a:t>
            </a:r>
            <a:endParaRPr sz="1067" i="1" kern="0" dirty="0">
              <a:solidFill>
                <a:srgbClr val="000000"/>
              </a:solidFill>
              <a:latin typeface="Arial"/>
              <a:cs typeface="Arial"/>
              <a:sym typeface="Arial"/>
            </a:endParaRPr>
          </a:p>
          <a:p>
            <a:pPr indent="609585" defTabSz="1219170">
              <a:buClr>
                <a:srgbClr val="000000"/>
              </a:buClr>
            </a:pPr>
            <a:r>
              <a:rPr lang="en" sz="1067" kern="0" dirty="0">
                <a:solidFill>
                  <a:srgbClr val="000000"/>
                </a:solidFill>
                <a:latin typeface="Arial"/>
                <a:cs typeface="Arial"/>
                <a:sym typeface="Arial"/>
              </a:rPr>
              <a:t>Collection: </a:t>
            </a:r>
            <a:r>
              <a:rPr lang="en" sz="1067" i="1" kern="0" dirty="0">
                <a:solidFill>
                  <a:srgbClr val="000000"/>
                </a:solidFill>
                <a:latin typeface="Arial"/>
                <a:cs typeface="Arial"/>
                <a:sym typeface="Arial"/>
              </a:rPr>
              <a:t>fifa_player_ratin</a:t>
            </a:r>
            <a:r>
              <a:rPr lang="en-GB" sz="1067" i="1" kern="0" dirty="0">
                <a:solidFill>
                  <a:srgbClr val="000000"/>
                </a:solidFill>
                <a:latin typeface="Arial"/>
                <a:cs typeface="Arial"/>
                <a:sym typeface="Arial"/>
              </a:rPr>
              <a:t>g</a:t>
            </a:r>
            <a:endParaRPr sz="1067" i="1" kern="0" dirty="0">
              <a:solidFill>
                <a:srgbClr val="000000"/>
              </a:solidFill>
              <a:latin typeface="Arial"/>
              <a:cs typeface="Arial"/>
              <a:sym typeface="Arial"/>
            </a:endParaRPr>
          </a:p>
          <a:p>
            <a:pPr defTabSz="1219170">
              <a:buClr>
                <a:srgbClr val="000000"/>
              </a:buClr>
            </a:pPr>
            <a:r>
              <a:rPr lang="en" sz="1067" kern="0" dirty="0">
                <a:solidFill>
                  <a:srgbClr val="000000"/>
                </a:solidFill>
                <a:latin typeface="Arial"/>
                <a:cs typeface="Arial"/>
                <a:sym typeface="Arial"/>
              </a:rPr>
              <a:t>                Documents: 1879</a:t>
            </a:r>
            <a:endParaRPr sz="1067" kern="0" dirty="0">
              <a:solidFill>
                <a:srgbClr val="000000"/>
              </a:solidFill>
              <a:latin typeface="Arial"/>
              <a:cs typeface="Arial"/>
              <a:sym typeface="Arial"/>
            </a:endParaRPr>
          </a:p>
          <a:p>
            <a:pPr indent="609585" defTabSz="1219170">
              <a:buClr>
                <a:srgbClr val="000000"/>
              </a:buClr>
            </a:pPr>
            <a:r>
              <a:rPr lang="en" sz="1067" kern="0" dirty="0">
                <a:solidFill>
                  <a:srgbClr val="000000"/>
                </a:solidFill>
                <a:latin typeface="Arial"/>
                <a:cs typeface="Arial"/>
                <a:sym typeface="Arial"/>
              </a:rPr>
              <a:t>Number of fields: 91  </a:t>
            </a:r>
            <a:endParaRPr sz="1067" kern="0" dirty="0">
              <a:solidFill>
                <a:srgbClr val="000000"/>
              </a:solidFill>
              <a:latin typeface="Arial"/>
              <a:cs typeface="Arial"/>
              <a:sym typeface="Arial"/>
            </a:endParaRPr>
          </a:p>
        </p:txBody>
      </p:sp>
      <p:sp>
        <p:nvSpPr>
          <p:cNvPr id="314" name="Google Shape;314;p31"/>
          <p:cNvSpPr/>
          <p:nvPr/>
        </p:nvSpPr>
        <p:spPr>
          <a:xfrm>
            <a:off x="3924167" y="2451433"/>
            <a:ext cx="2514800" cy="1652400"/>
          </a:xfrm>
          <a:prstGeom prst="can">
            <a:avLst>
              <a:gd name="adj" fmla="val 12993"/>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15" name="Google Shape;315;p31"/>
          <p:cNvSpPr txBox="1"/>
          <p:nvPr/>
        </p:nvSpPr>
        <p:spPr>
          <a:xfrm>
            <a:off x="3857633" y="2616151"/>
            <a:ext cx="2717600" cy="1559874"/>
          </a:xfrm>
          <a:prstGeom prst="rect">
            <a:avLst/>
          </a:prstGeom>
          <a:noFill/>
          <a:ln>
            <a:noFill/>
          </a:ln>
        </p:spPr>
        <p:txBody>
          <a:bodyPr spcFirstLastPara="1" wrap="square" lIns="121900" tIns="121900" rIns="121900" bIns="121900" anchor="t" anchorCtr="0">
            <a:spAutoFit/>
          </a:bodyPr>
          <a:lstStyle/>
          <a:p>
            <a:pPr defTabSz="1219170">
              <a:buClr>
                <a:srgbClr val="000000"/>
              </a:buClr>
            </a:pPr>
            <a:r>
              <a:rPr lang="en" sz="1067" kern="0" dirty="0">
                <a:solidFill>
                  <a:srgbClr val="000000"/>
                </a:solidFill>
                <a:latin typeface="Arial"/>
                <a:cs typeface="Arial"/>
                <a:sym typeface="Arial"/>
              </a:rPr>
              <a:t>Database: </a:t>
            </a:r>
            <a:r>
              <a:rPr lang="en" sz="1067" i="1" kern="0" dirty="0">
                <a:solidFill>
                  <a:srgbClr val="000000"/>
                </a:solidFill>
                <a:latin typeface="Arial"/>
                <a:cs typeface="Arial"/>
                <a:sym typeface="Arial"/>
              </a:rPr>
              <a:t>ermesa_db </a:t>
            </a:r>
            <a:endParaRPr sz="1067" i="1" kern="0" dirty="0">
              <a:solidFill>
                <a:srgbClr val="000000"/>
              </a:solidFill>
              <a:latin typeface="Arial"/>
              <a:cs typeface="Arial"/>
              <a:sym typeface="Arial"/>
            </a:endParaRPr>
          </a:p>
          <a:p>
            <a:pPr indent="609585" defTabSz="1219170">
              <a:buClr>
                <a:srgbClr val="000000"/>
              </a:buClr>
            </a:pPr>
            <a:r>
              <a:rPr lang="en" sz="1067" kern="0" dirty="0">
                <a:solidFill>
                  <a:srgbClr val="000000"/>
                </a:solidFill>
                <a:latin typeface="Arial"/>
                <a:cs typeface="Arial"/>
                <a:sym typeface="Arial"/>
              </a:rPr>
              <a:t>Collection: </a:t>
            </a:r>
            <a:r>
              <a:rPr lang="en" sz="1067" i="1" kern="0" dirty="0">
                <a:solidFill>
                  <a:srgbClr val="000000"/>
                </a:solidFill>
                <a:latin typeface="Arial"/>
                <a:cs typeface="Arial"/>
                <a:sym typeface="Arial"/>
              </a:rPr>
              <a:t>meat_data</a:t>
            </a:r>
            <a:endParaRPr sz="1067" i="1" kern="0" dirty="0">
              <a:solidFill>
                <a:srgbClr val="000000"/>
              </a:solidFill>
              <a:latin typeface="Arial"/>
              <a:cs typeface="Arial"/>
              <a:sym typeface="Arial"/>
            </a:endParaRPr>
          </a:p>
          <a:p>
            <a:pPr defTabSz="1219170">
              <a:buClr>
                <a:srgbClr val="000000"/>
              </a:buClr>
            </a:pPr>
            <a:r>
              <a:rPr lang="en" sz="1067" kern="0" dirty="0">
                <a:solidFill>
                  <a:srgbClr val="000000"/>
                </a:solidFill>
                <a:latin typeface="Arial"/>
                <a:cs typeface="Arial"/>
                <a:sym typeface="Arial"/>
              </a:rPr>
              <a:t>                Documents: 292839</a:t>
            </a:r>
            <a:endParaRPr sz="1067" kern="0" dirty="0">
              <a:solidFill>
                <a:srgbClr val="000000"/>
              </a:solidFill>
              <a:latin typeface="Arial"/>
              <a:cs typeface="Arial"/>
              <a:sym typeface="Arial"/>
            </a:endParaRPr>
          </a:p>
          <a:p>
            <a:pPr indent="609585" defTabSz="1219170">
              <a:buClr>
                <a:srgbClr val="000000"/>
              </a:buClr>
            </a:pPr>
            <a:r>
              <a:rPr lang="en" sz="1067" kern="0" dirty="0">
                <a:solidFill>
                  <a:srgbClr val="000000"/>
                </a:solidFill>
                <a:latin typeface="Arial"/>
                <a:cs typeface="Arial"/>
                <a:sym typeface="Arial"/>
              </a:rPr>
              <a:t>Number of fields: 12 </a:t>
            </a:r>
            <a:endParaRPr sz="1067" kern="0" dirty="0">
              <a:solidFill>
                <a:srgbClr val="000000"/>
              </a:solidFill>
              <a:latin typeface="Arial"/>
              <a:cs typeface="Arial"/>
              <a:sym typeface="Arial"/>
            </a:endParaRPr>
          </a:p>
          <a:p>
            <a:pPr indent="609585" defTabSz="1219170">
              <a:buClr>
                <a:srgbClr val="000000"/>
              </a:buClr>
            </a:pPr>
            <a:endParaRPr sz="1067" kern="0" dirty="0">
              <a:solidFill>
                <a:srgbClr val="000000"/>
              </a:solidFill>
              <a:latin typeface="Arial"/>
              <a:cs typeface="Arial"/>
              <a:sym typeface="Arial"/>
            </a:endParaRPr>
          </a:p>
          <a:p>
            <a:pPr indent="609585" defTabSz="1219170">
              <a:buClr>
                <a:srgbClr val="000000"/>
              </a:buClr>
            </a:pPr>
            <a:r>
              <a:rPr lang="en" sz="1067" kern="0" dirty="0">
                <a:solidFill>
                  <a:srgbClr val="000000"/>
                </a:solidFill>
                <a:latin typeface="Arial"/>
                <a:cs typeface="Arial"/>
                <a:sym typeface="Arial"/>
              </a:rPr>
              <a:t>Collection: </a:t>
            </a:r>
            <a:r>
              <a:rPr lang="en" sz="1067" i="1" kern="0" dirty="0">
                <a:solidFill>
                  <a:srgbClr val="000000"/>
                </a:solidFill>
                <a:latin typeface="Arial"/>
                <a:cs typeface="Arial"/>
                <a:sym typeface="Arial"/>
              </a:rPr>
              <a:t>meat_historic_data</a:t>
            </a:r>
            <a:endParaRPr sz="1067" i="1" kern="0" dirty="0">
              <a:solidFill>
                <a:srgbClr val="000000"/>
              </a:solidFill>
              <a:latin typeface="Arial"/>
              <a:cs typeface="Arial"/>
              <a:sym typeface="Arial"/>
            </a:endParaRPr>
          </a:p>
          <a:p>
            <a:pPr defTabSz="1219170">
              <a:buClr>
                <a:srgbClr val="000000"/>
              </a:buClr>
            </a:pPr>
            <a:r>
              <a:rPr lang="en" sz="1067" kern="0" dirty="0">
                <a:solidFill>
                  <a:srgbClr val="000000"/>
                </a:solidFill>
                <a:latin typeface="Arial"/>
                <a:cs typeface="Arial"/>
                <a:sym typeface="Arial"/>
              </a:rPr>
              <a:t>                Documents 238650</a:t>
            </a:r>
            <a:endParaRPr sz="1067" kern="0" dirty="0">
              <a:solidFill>
                <a:srgbClr val="000000"/>
              </a:solidFill>
              <a:latin typeface="Arial"/>
              <a:cs typeface="Arial"/>
              <a:sym typeface="Arial"/>
            </a:endParaRPr>
          </a:p>
          <a:p>
            <a:pPr indent="609585" defTabSz="1219170">
              <a:buClr>
                <a:srgbClr val="000000"/>
              </a:buClr>
            </a:pPr>
            <a:r>
              <a:rPr lang="en" sz="1067" kern="0" dirty="0">
                <a:solidFill>
                  <a:srgbClr val="000000"/>
                </a:solidFill>
                <a:latin typeface="Arial"/>
                <a:cs typeface="Arial"/>
                <a:sym typeface="Arial"/>
              </a:rPr>
              <a:t>Number of fields: 60 </a:t>
            </a:r>
            <a:endParaRPr sz="1067" kern="0" dirty="0">
              <a:solidFill>
                <a:srgbClr val="000000"/>
              </a:solidFill>
              <a:latin typeface="Arial"/>
              <a:cs typeface="Arial"/>
              <a:sym typeface="Arial"/>
            </a:endParaRPr>
          </a:p>
        </p:txBody>
      </p:sp>
      <p:sp>
        <p:nvSpPr>
          <p:cNvPr id="316" name="Google Shape;316;p31"/>
          <p:cNvSpPr/>
          <p:nvPr/>
        </p:nvSpPr>
        <p:spPr>
          <a:xfrm>
            <a:off x="3887800" y="4296500"/>
            <a:ext cx="2584400" cy="2374800"/>
          </a:xfrm>
          <a:prstGeom prst="can">
            <a:avLst>
              <a:gd name="adj" fmla="val 986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17" name="Google Shape;317;p31"/>
          <p:cNvSpPr txBox="1"/>
          <p:nvPr/>
        </p:nvSpPr>
        <p:spPr>
          <a:xfrm>
            <a:off x="3901200" y="4462900"/>
            <a:ext cx="2514800" cy="2216720"/>
          </a:xfrm>
          <a:prstGeom prst="rect">
            <a:avLst/>
          </a:prstGeom>
          <a:noFill/>
          <a:ln>
            <a:noFill/>
          </a:ln>
        </p:spPr>
        <p:txBody>
          <a:bodyPr spcFirstLastPara="1" wrap="square" lIns="121900" tIns="121900" rIns="121900" bIns="121900" anchor="t" anchorCtr="0">
            <a:spAutoFit/>
          </a:bodyPr>
          <a:lstStyle/>
          <a:p>
            <a:pPr defTabSz="1219170">
              <a:buClr>
                <a:srgbClr val="000000"/>
              </a:buClr>
            </a:pPr>
            <a:r>
              <a:rPr lang="en" sz="1067" kern="0" dirty="0">
                <a:solidFill>
                  <a:srgbClr val="000000"/>
                </a:solidFill>
                <a:latin typeface="Arial"/>
                <a:cs typeface="Arial"/>
                <a:sym typeface="Arial"/>
              </a:rPr>
              <a:t>Database: </a:t>
            </a:r>
            <a:r>
              <a:rPr lang="en" sz="1067" i="1" kern="0" dirty="0">
                <a:solidFill>
                  <a:srgbClr val="000000"/>
                </a:solidFill>
                <a:latin typeface="Arial"/>
                <a:cs typeface="Arial"/>
                <a:sym typeface="Arial"/>
              </a:rPr>
              <a:t>marcin</a:t>
            </a:r>
            <a:endParaRPr sz="1067" i="1" kern="0" dirty="0">
              <a:solidFill>
                <a:srgbClr val="000000"/>
              </a:solidFill>
              <a:latin typeface="Arial"/>
              <a:cs typeface="Arial"/>
              <a:sym typeface="Arial"/>
            </a:endParaRPr>
          </a:p>
          <a:p>
            <a:pPr indent="609585" defTabSz="1219170">
              <a:buClr>
                <a:srgbClr val="000000"/>
              </a:buClr>
            </a:pPr>
            <a:r>
              <a:rPr lang="en" sz="1067" kern="0" dirty="0">
                <a:solidFill>
                  <a:srgbClr val="000000"/>
                </a:solidFill>
                <a:latin typeface="Arial"/>
                <a:cs typeface="Arial"/>
                <a:sym typeface="Arial"/>
              </a:rPr>
              <a:t>Collection: </a:t>
            </a:r>
            <a:r>
              <a:rPr lang="en" sz="1067" i="1" kern="0" dirty="0">
                <a:solidFill>
                  <a:srgbClr val="000000"/>
                </a:solidFill>
                <a:latin typeface="Arial"/>
                <a:cs typeface="Arial"/>
                <a:sym typeface="Arial"/>
              </a:rPr>
              <a:t>covid_data</a:t>
            </a:r>
            <a:endParaRPr sz="1067" i="1" kern="0" dirty="0">
              <a:solidFill>
                <a:srgbClr val="000000"/>
              </a:solidFill>
              <a:latin typeface="Arial"/>
              <a:cs typeface="Arial"/>
              <a:sym typeface="Arial"/>
            </a:endParaRPr>
          </a:p>
          <a:p>
            <a:pPr defTabSz="1219170">
              <a:buClr>
                <a:srgbClr val="000000"/>
              </a:buClr>
            </a:pPr>
            <a:r>
              <a:rPr lang="en" sz="1067" kern="0" dirty="0">
                <a:solidFill>
                  <a:srgbClr val="000000"/>
                </a:solidFill>
                <a:cs typeface="Arial"/>
                <a:sym typeface="Arial"/>
              </a:rPr>
              <a:t>                </a:t>
            </a:r>
            <a:r>
              <a:rPr lang="en" sz="1067" kern="0" dirty="0">
                <a:solidFill>
                  <a:srgbClr val="000000"/>
                </a:solidFill>
                <a:latin typeface="Arial"/>
                <a:cs typeface="Arial"/>
                <a:sym typeface="Arial"/>
              </a:rPr>
              <a:t>Documents 192</a:t>
            </a:r>
            <a:endParaRPr sz="1067" kern="0" dirty="0">
              <a:solidFill>
                <a:srgbClr val="000000"/>
              </a:solidFill>
              <a:latin typeface="Arial"/>
              <a:cs typeface="Arial"/>
              <a:sym typeface="Arial"/>
            </a:endParaRPr>
          </a:p>
          <a:p>
            <a:pPr indent="609585" defTabSz="1219170">
              <a:buClr>
                <a:srgbClr val="000000"/>
              </a:buClr>
            </a:pPr>
            <a:r>
              <a:rPr lang="en" sz="1067" kern="0" dirty="0">
                <a:solidFill>
                  <a:srgbClr val="000000"/>
                </a:solidFill>
                <a:latin typeface="Arial"/>
                <a:cs typeface="Arial"/>
                <a:sym typeface="Arial"/>
              </a:rPr>
              <a:t>Number of fields: 5 </a:t>
            </a:r>
            <a:endParaRPr sz="1067" kern="0" dirty="0">
              <a:solidFill>
                <a:srgbClr val="000000"/>
              </a:solidFill>
              <a:latin typeface="Arial"/>
              <a:cs typeface="Arial"/>
              <a:sym typeface="Arial"/>
            </a:endParaRPr>
          </a:p>
          <a:p>
            <a:pPr indent="609585" defTabSz="1219170">
              <a:buClr>
                <a:srgbClr val="000000"/>
              </a:buClr>
            </a:pPr>
            <a:endParaRPr sz="1067" kern="0" dirty="0">
              <a:solidFill>
                <a:srgbClr val="000000"/>
              </a:solidFill>
              <a:latin typeface="Arial"/>
              <a:cs typeface="Arial"/>
              <a:sym typeface="Arial"/>
            </a:endParaRPr>
          </a:p>
          <a:p>
            <a:pPr indent="609585" defTabSz="1219170">
              <a:buClr>
                <a:srgbClr val="000000"/>
              </a:buClr>
            </a:pPr>
            <a:r>
              <a:rPr lang="en" sz="1067" kern="0" dirty="0">
                <a:solidFill>
                  <a:srgbClr val="000000"/>
                </a:solidFill>
                <a:latin typeface="Arial"/>
                <a:cs typeface="Arial"/>
                <a:sym typeface="Arial"/>
              </a:rPr>
              <a:t>Collection: </a:t>
            </a:r>
            <a:r>
              <a:rPr lang="en" sz="1067" i="1" kern="0" dirty="0">
                <a:solidFill>
                  <a:srgbClr val="000000"/>
                </a:solidFill>
                <a:latin typeface="Arial"/>
                <a:cs typeface="Arial"/>
                <a:sym typeface="Arial"/>
              </a:rPr>
              <a:t>population_data</a:t>
            </a:r>
            <a:endParaRPr sz="1067" i="1" kern="0" dirty="0">
              <a:solidFill>
                <a:srgbClr val="000000"/>
              </a:solidFill>
              <a:latin typeface="Arial"/>
              <a:cs typeface="Arial"/>
              <a:sym typeface="Arial"/>
            </a:endParaRPr>
          </a:p>
          <a:p>
            <a:pPr defTabSz="1219170">
              <a:buClr>
                <a:srgbClr val="000000"/>
              </a:buClr>
            </a:pPr>
            <a:r>
              <a:rPr lang="en" sz="1067" kern="0" dirty="0">
                <a:solidFill>
                  <a:srgbClr val="000000"/>
                </a:solidFill>
                <a:latin typeface="Arial"/>
                <a:cs typeface="Arial"/>
                <a:sym typeface="Arial"/>
              </a:rPr>
              <a:t>                Documents 235</a:t>
            </a:r>
            <a:endParaRPr sz="1067" kern="0" dirty="0">
              <a:solidFill>
                <a:srgbClr val="000000"/>
              </a:solidFill>
              <a:latin typeface="Arial"/>
              <a:cs typeface="Arial"/>
              <a:sym typeface="Arial"/>
            </a:endParaRPr>
          </a:p>
          <a:p>
            <a:pPr indent="609585" defTabSz="1219170">
              <a:buClr>
                <a:srgbClr val="000000"/>
              </a:buClr>
            </a:pPr>
            <a:r>
              <a:rPr lang="en" sz="1067" kern="0" dirty="0">
                <a:solidFill>
                  <a:srgbClr val="000000"/>
                </a:solidFill>
                <a:latin typeface="Arial"/>
                <a:cs typeface="Arial"/>
                <a:sym typeface="Arial"/>
              </a:rPr>
              <a:t>Number of fields: 2 </a:t>
            </a:r>
            <a:endParaRPr sz="1067" kern="0" dirty="0">
              <a:solidFill>
                <a:srgbClr val="000000"/>
              </a:solidFill>
              <a:latin typeface="Arial"/>
              <a:cs typeface="Arial"/>
              <a:sym typeface="Arial"/>
            </a:endParaRPr>
          </a:p>
          <a:p>
            <a:pPr indent="609585" defTabSz="1219170">
              <a:buClr>
                <a:srgbClr val="000000"/>
              </a:buClr>
            </a:pPr>
            <a:endParaRPr sz="1067" kern="0" dirty="0">
              <a:solidFill>
                <a:srgbClr val="000000"/>
              </a:solidFill>
              <a:latin typeface="Arial"/>
              <a:cs typeface="Arial"/>
              <a:sym typeface="Arial"/>
            </a:endParaRPr>
          </a:p>
          <a:p>
            <a:pPr indent="609585" defTabSz="1219170">
              <a:buClr>
                <a:srgbClr val="000000"/>
              </a:buClr>
            </a:pPr>
            <a:r>
              <a:rPr lang="en" sz="1067" kern="0" dirty="0">
                <a:solidFill>
                  <a:srgbClr val="000000"/>
                </a:solidFill>
                <a:latin typeface="Arial"/>
                <a:cs typeface="Arial"/>
                <a:sym typeface="Arial"/>
              </a:rPr>
              <a:t>Collection: </a:t>
            </a:r>
            <a:r>
              <a:rPr lang="en" sz="1067" i="1" kern="0" dirty="0">
                <a:solidFill>
                  <a:srgbClr val="000000"/>
                </a:solidFill>
                <a:latin typeface="Arial"/>
                <a:cs typeface="Arial"/>
                <a:sym typeface="Arial"/>
              </a:rPr>
              <a:t>obesity_data</a:t>
            </a:r>
            <a:endParaRPr sz="1067" i="1" kern="0" dirty="0">
              <a:solidFill>
                <a:srgbClr val="000000"/>
              </a:solidFill>
              <a:latin typeface="Arial"/>
              <a:cs typeface="Arial"/>
              <a:sym typeface="Arial"/>
            </a:endParaRPr>
          </a:p>
          <a:p>
            <a:pPr defTabSz="1219170">
              <a:buClr>
                <a:srgbClr val="000000"/>
              </a:buClr>
            </a:pPr>
            <a:r>
              <a:rPr lang="en" sz="1067" kern="0" dirty="0">
                <a:solidFill>
                  <a:srgbClr val="000000"/>
                </a:solidFill>
                <a:latin typeface="Arial"/>
                <a:cs typeface="Arial"/>
                <a:sym typeface="Arial"/>
              </a:rPr>
              <a:t>                Documents: 191</a:t>
            </a:r>
            <a:endParaRPr sz="1067" kern="0" dirty="0">
              <a:solidFill>
                <a:srgbClr val="000000"/>
              </a:solidFill>
              <a:latin typeface="Arial"/>
              <a:cs typeface="Arial"/>
              <a:sym typeface="Arial"/>
            </a:endParaRPr>
          </a:p>
          <a:p>
            <a:pPr indent="609585" defTabSz="1219170">
              <a:buClr>
                <a:srgbClr val="000000"/>
              </a:buClr>
            </a:pPr>
            <a:r>
              <a:rPr lang="en" sz="1067" kern="0" dirty="0">
                <a:solidFill>
                  <a:srgbClr val="000000"/>
                </a:solidFill>
                <a:latin typeface="Arial"/>
                <a:cs typeface="Arial"/>
                <a:sym typeface="Arial"/>
              </a:rPr>
              <a:t>Number of fields: 2 </a:t>
            </a:r>
            <a:endParaRPr sz="1067" kern="0" dirty="0">
              <a:solidFill>
                <a:srgbClr val="000000"/>
              </a:solidFill>
              <a:latin typeface="Arial"/>
              <a:cs typeface="Arial"/>
              <a:sym typeface="Arial"/>
            </a:endParaRPr>
          </a:p>
        </p:txBody>
      </p:sp>
      <p:cxnSp>
        <p:nvCxnSpPr>
          <p:cNvPr id="318" name="Google Shape;318;p31"/>
          <p:cNvCxnSpPr/>
          <p:nvPr/>
        </p:nvCxnSpPr>
        <p:spPr>
          <a:xfrm rot="10800000" flipH="1">
            <a:off x="2940067" y="5721184"/>
            <a:ext cx="990800" cy="253600"/>
          </a:xfrm>
          <a:prstGeom prst="straightConnector1">
            <a:avLst/>
          </a:prstGeom>
          <a:noFill/>
          <a:ln w="9525" cap="flat" cmpd="sng">
            <a:solidFill>
              <a:schemeClr val="dk2"/>
            </a:solidFill>
            <a:prstDash val="solid"/>
            <a:round/>
            <a:headEnd type="none" w="med" len="med"/>
            <a:tailEnd type="triangle" w="med" len="med"/>
          </a:ln>
        </p:spPr>
      </p:cxnSp>
      <p:cxnSp>
        <p:nvCxnSpPr>
          <p:cNvPr id="319" name="Google Shape;319;p31"/>
          <p:cNvCxnSpPr>
            <a:stCxn id="305" idx="3"/>
            <a:endCxn id="314" idx="2"/>
          </p:cNvCxnSpPr>
          <p:nvPr/>
        </p:nvCxnSpPr>
        <p:spPr>
          <a:xfrm>
            <a:off x="2964600" y="2985658"/>
            <a:ext cx="959567" cy="291975"/>
          </a:xfrm>
          <a:prstGeom prst="straightConnector1">
            <a:avLst/>
          </a:prstGeom>
          <a:noFill/>
          <a:ln w="9525" cap="flat" cmpd="sng">
            <a:solidFill>
              <a:schemeClr val="dk2"/>
            </a:solidFill>
            <a:prstDash val="solid"/>
            <a:round/>
            <a:headEnd type="none" w="med" len="med"/>
            <a:tailEnd type="triangle" w="med" len="med"/>
          </a:ln>
        </p:spPr>
      </p:cxnSp>
      <p:cxnSp>
        <p:nvCxnSpPr>
          <p:cNvPr id="320" name="Google Shape;320;p31"/>
          <p:cNvCxnSpPr>
            <a:stCxn id="285" idx="3"/>
          </p:cNvCxnSpPr>
          <p:nvPr/>
        </p:nvCxnSpPr>
        <p:spPr>
          <a:xfrm rot="10800000" flipH="1">
            <a:off x="2964733" y="5212967"/>
            <a:ext cx="916800" cy="13200"/>
          </a:xfrm>
          <a:prstGeom prst="straightConnector1">
            <a:avLst/>
          </a:prstGeom>
          <a:noFill/>
          <a:ln w="9525" cap="flat" cmpd="sng">
            <a:solidFill>
              <a:schemeClr val="dk2"/>
            </a:solidFill>
            <a:prstDash val="solid"/>
            <a:round/>
            <a:headEnd type="none" w="med" len="med"/>
            <a:tailEnd type="triangle" w="med" len="med"/>
          </a:ln>
        </p:spPr>
      </p:cxnSp>
      <p:sp>
        <p:nvSpPr>
          <p:cNvPr id="321" name="Google Shape;321;p31"/>
          <p:cNvSpPr/>
          <p:nvPr/>
        </p:nvSpPr>
        <p:spPr>
          <a:xfrm>
            <a:off x="10919333" y="3590600"/>
            <a:ext cx="1112000" cy="7388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22" name="Google Shape;322;p31"/>
          <p:cNvSpPr txBox="1"/>
          <p:nvPr/>
        </p:nvSpPr>
        <p:spPr>
          <a:xfrm>
            <a:off x="10789733" y="3537100"/>
            <a:ext cx="1371200" cy="903027"/>
          </a:xfrm>
          <a:prstGeom prst="rect">
            <a:avLst/>
          </a:prstGeom>
          <a:noFill/>
          <a:ln>
            <a:noFill/>
          </a:ln>
        </p:spPr>
        <p:txBody>
          <a:bodyPr spcFirstLastPara="1" wrap="square" lIns="121900" tIns="121900" rIns="121900" bIns="121900" anchor="t" anchorCtr="0">
            <a:spAutoFit/>
          </a:bodyPr>
          <a:lstStyle/>
          <a:p>
            <a:pPr defTabSz="1219170">
              <a:buClr>
                <a:srgbClr val="000000"/>
              </a:buClr>
            </a:pPr>
            <a:r>
              <a:rPr lang="en" sz="1067" kern="0">
                <a:solidFill>
                  <a:srgbClr val="000000"/>
                </a:solidFill>
                <a:latin typeface="Arial"/>
                <a:cs typeface="Arial"/>
                <a:sym typeface="Arial"/>
              </a:rPr>
              <a:t>Table: </a:t>
            </a:r>
            <a:r>
              <a:rPr lang="en" sz="1067" b="1" i="1" kern="0">
                <a:solidFill>
                  <a:srgbClr val="000000"/>
                </a:solidFill>
                <a:latin typeface="Arial"/>
                <a:cs typeface="Arial"/>
                <a:sym typeface="Arial"/>
              </a:rPr>
              <a:t>final_table</a:t>
            </a:r>
            <a:endParaRPr sz="1067" b="1" i="1" kern="0">
              <a:solidFill>
                <a:srgbClr val="000000"/>
              </a:solidFill>
              <a:latin typeface="Arial"/>
              <a:cs typeface="Arial"/>
              <a:sym typeface="Arial"/>
            </a:endParaRPr>
          </a:p>
          <a:p>
            <a:pPr defTabSz="1219170">
              <a:buClr>
                <a:srgbClr val="000000"/>
              </a:buClr>
              <a:buSzPts val="1100"/>
            </a:pPr>
            <a:r>
              <a:rPr lang="en" sz="1067" kern="0">
                <a:solidFill>
                  <a:srgbClr val="000000"/>
                </a:solidFill>
                <a:latin typeface="Arial"/>
                <a:cs typeface="Arial"/>
                <a:sym typeface="Arial"/>
              </a:rPr>
              <a:t>Rows:33</a:t>
            </a:r>
            <a:endParaRPr sz="1067" kern="0">
              <a:solidFill>
                <a:srgbClr val="000000"/>
              </a:solidFill>
              <a:latin typeface="Arial"/>
              <a:cs typeface="Arial"/>
              <a:sym typeface="Arial"/>
            </a:endParaRPr>
          </a:p>
          <a:p>
            <a:pPr defTabSz="1219170">
              <a:buClr>
                <a:srgbClr val="000000"/>
              </a:buClr>
            </a:pPr>
            <a:r>
              <a:rPr lang="en" sz="1067" kern="0">
                <a:solidFill>
                  <a:srgbClr val="000000"/>
                </a:solidFill>
                <a:latin typeface="Arial"/>
                <a:cs typeface="Arial"/>
                <a:sym typeface="Arial"/>
              </a:rPr>
              <a:t>Columns:12</a:t>
            </a:r>
            <a:endParaRPr sz="1067" kern="0">
              <a:solidFill>
                <a:srgbClr val="000000"/>
              </a:solidFill>
              <a:latin typeface="Arial"/>
              <a:cs typeface="Arial"/>
              <a:sym typeface="Arial"/>
            </a:endParaRPr>
          </a:p>
          <a:p>
            <a:pPr defTabSz="1219170">
              <a:buClr>
                <a:srgbClr val="000000"/>
              </a:buClr>
            </a:pPr>
            <a:endParaRPr sz="1067" kern="0">
              <a:solidFill>
                <a:srgbClr val="000000"/>
              </a:solidFill>
              <a:latin typeface="Arial"/>
              <a:cs typeface="Arial"/>
              <a:sym typeface="Arial"/>
            </a:endParaRPr>
          </a:p>
        </p:txBody>
      </p:sp>
      <p:sp>
        <p:nvSpPr>
          <p:cNvPr id="323" name="Google Shape;323;p31"/>
          <p:cNvSpPr txBox="1"/>
          <p:nvPr/>
        </p:nvSpPr>
        <p:spPr>
          <a:xfrm>
            <a:off x="9277500" y="2056517"/>
            <a:ext cx="1805200" cy="492402"/>
          </a:xfrm>
          <a:prstGeom prst="rect">
            <a:avLst/>
          </a:prstGeom>
          <a:noFill/>
          <a:ln>
            <a:noFill/>
          </a:ln>
        </p:spPr>
        <p:txBody>
          <a:bodyPr spcFirstLastPara="1" wrap="square" lIns="121900" tIns="121900" rIns="121900" bIns="121900" anchor="t" anchorCtr="0">
            <a:spAutoFit/>
          </a:bodyPr>
          <a:lstStyle/>
          <a:p>
            <a:pPr defTabSz="1219170">
              <a:buClr>
                <a:srgbClr val="000000"/>
              </a:buClr>
            </a:pPr>
            <a:r>
              <a:rPr lang="en" sz="1600" kern="0">
                <a:solidFill>
                  <a:srgbClr val="000000"/>
                </a:solidFill>
                <a:latin typeface="Arial"/>
                <a:cs typeface="Arial"/>
                <a:sym typeface="Arial"/>
              </a:rPr>
              <a:t>DB name: dap</a:t>
            </a:r>
            <a:endParaRPr sz="1600" kern="0">
              <a:solidFill>
                <a:srgbClr val="000000"/>
              </a:solidFill>
              <a:latin typeface="Arial"/>
              <a:cs typeface="Arial"/>
              <a:sym typeface="Arial"/>
            </a:endParaRPr>
          </a:p>
        </p:txBody>
      </p:sp>
      <p:sp>
        <p:nvSpPr>
          <p:cNvPr id="324" name="Google Shape;324;p31"/>
          <p:cNvSpPr/>
          <p:nvPr/>
        </p:nvSpPr>
        <p:spPr>
          <a:xfrm>
            <a:off x="8962600" y="2475400"/>
            <a:ext cx="1371200" cy="7388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25" name="Google Shape;325;p31"/>
          <p:cNvSpPr/>
          <p:nvPr/>
        </p:nvSpPr>
        <p:spPr>
          <a:xfrm>
            <a:off x="8972700" y="3391467"/>
            <a:ext cx="1371200" cy="12476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26" name="Google Shape;326;p31"/>
          <p:cNvSpPr/>
          <p:nvPr/>
        </p:nvSpPr>
        <p:spPr>
          <a:xfrm>
            <a:off x="8970667" y="4901567"/>
            <a:ext cx="1371200" cy="7388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27" name="Google Shape;327;p31"/>
          <p:cNvSpPr txBox="1"/>
          <p:nvPr/>
        </p:nvSpPr>
        <p:spPr>
          <a:xfrm>
            <a:off x="9047200" y="4918900"/>
            <a:ext cx="1371200" cy="903027"/>
          </a:xfrm>
          <a:prstGeom prst="rect">
            <a:avLst/>
          </a:prstGeom>
          <a:noFill/>
          <a:ln>
            <a:noFill/>
          </a:ln>
        </p:spPr>
        <p:txBody>
          <a:bodyPr spcFirstLastPara="1" wrap="square" lIns="121900" tIns="121900" rIns="121900" bIns="121900" anchor="t" anchorCtr="0">
            <a:spAutoFit/>
          </a:bodyPr>
          <a:lstStyle/>
          <a:p>
            <a:pPr defTabSz="1219170">
              <a:buClr>
                <a:srgbClr val="000000"/>
              </a:buClr>
            </a:pPr>
            <a:r>
              <a:rPr lang="en" sz="1067" kern="0">
                <a:solidFill>
                  <a:srgbClr val="000000"/>
                </a:solidFill>
                <a:latin typeface="Arial"/>
                <a:cs typeface="Arial"/>
                <a:sym typeface="Arial"/>
              </a:rPr>
              <a:t>Table: </a:t>
            </a:r>
            <a:r>
              <a:rPr lang="en" sz="1067" i="1" kern="0">
                <a:solidFill>
                  <a:srgbClr val="000000"/>
                </a:solidFill>
                <a:latin typeface="Arial"/>
                <a:cs typeface="Arial"/>
                <a:sym typeface="Arial"/>
              </a:rPr>
              <a:t>covid_bmi</a:t>
            </a:r>
            <a:endParaRPr sz="1067" i="1" kern="0">
              <a:solidFill>
                <a:srgbClr val="000000"/>
              </a:solidFill>
              <a:latin typeface="Arial"/>
              <a:cs typeface="Arial"/>
              <a:sym typeface="Arial"/>
            </a:endParaRPr>
          </a:p>
          <a:p>
            <a:pPr defTabSz="1219170">
              <a:buClr>
                <a:srgbClr val="000000"/>
              </a:buClr>
              <a:buSzPts val="1100"/>
            </a:pPr>
            <a:r>
              <a:rPr lang="en" sz="1067" kern="0">
                <a:solidFill>
                  <a:srgbClr val="000000"/>
                </a:solidFill>
                <a:latin typeface="Arial"/>
                <a:cs typeface="Arial"/>
                <a:sym typeface="Arial"/>
              </a:rPr>
              <a:t>Rows:39</a:t>
            </a:r>
            <a:endParaRPr sz="1067" kern="0">
              <a:solidFill>
                <a:srgbClr val="000000"/>
              </a:solidFill>
              <a:latin typeface="Arial"/>
              <a:cs typeface="Arial"/>
              <a:sym typeface="Arial"/>
            </a:endParaRPr>
          </a:p>
          <a:p>
            <a:pPr defTabSz="1219170">
              <a:buClr>
                <a:srgbClr val="000000"/>
              </a:buClr>
            </a:pPr>
            <a:r>
              <a:rPr lang="en" sz="1067" kern="0">
                <a:solidFill>
                  <a:srgbClr val="000000"/>
                </a:solidFill>
                <a:latin typeface="Arial"/>
                <a:cs typeface="Arial"/>
                <a:sym typeface="Arial"/>
              </a:rPr>
              <a:t>Columns:5</a:t>
            </a:r>
            <a:endParaRPr sz="1067" kern="0">
              <a:solidFill>
                <a:srgbClr val="000000"/>
              </a:solidFill>
              <a:latin typeface="Arial"/>
              <a:cs typeface="Arial"/>
              <a:sym typeface="Arial"/>
            </a:endParaRPr>
          </a:p>
          <a:p>
            <a:pPr defTabSz="1219170">
              <a:buClr>
                <a:srgbClr val="000000"/>
              </a:buClr>
            </a:pPr>
            <a:endParaRPr sz="1067" kern="0">
              <a:solidFill>
                <a:srgbClr val="000000"/>
              </a:solidFill>
              <a:latin typeface="Arial"/>
              <a:cs typeface="Arial"/>
              <a:sym typeface="Arial"/>
            </a:endParaRPr>
          </a:p>
        </p:txBody>
      </p:sp>
      <p:sp>
        <p:nvSpPr>
          <p:cNvPr id="328" name="Google Shape;328;p31"/>
          <p:cNvSpPr txBox="1"/>
          <p:nvPr/>
        </p:nvSpPr>
        <p:spPr>
          <a:xfrm>
            <a:off x="8972700" y="3401301"/>
            <a:ext cx="1371200" cy="903027"/>
          </a:xfrm>
          <a:prstGeom prst="rect">
            <a:avLst/>
          </a:prstGeom>
          <a:noFill/>
          <a:ln>
            <a:noFill/>
          </a:ln>
        </p:spPr>
        <p:txBody>
          <a:bodyPr spcFirstLastPara="1" wrap="square" lIns="121900" tIns="121900" rIns="121900" bIns="121900" anchor="t" anchorCtr="0">
            <a:spAutoFit/>
          </a:bodyPr>
          <a:lstStyle/>
          <a:p>
            <a:pPr defTabSz="1219170">
              <a:buClr>
                <a:srgbClr val="000000"/>
              </a:buClr>
            </a:pPr>
            <a:r>
              <a:rPr lang="en" sz="1067" kern="0" dirty="0">
                <a:solidFill>
                  <a:srgbClr val="000000"/>
                </a:solidFill>
                <a:latin typeface="Arial"/>
                <a:cs typeface="Arial"/>
                <a:sym typeface="Arial"/>
              </a:rPr>
              <a:t>Table: </a:t>
            </a:r>
            <a:r>
              <a:rPr lang="en" sz="1067" i="1" kern="0" dirty="0">
                <a:solidFill>
                  <a:srgbClr val="000000"/>
                </a:solidFill>
                <a:latin typeface="Arial"/>
                <a:cs typeface="Arial"/>
                <a:sym typeface="Arial"/>
              </a:rPr>
              <a:t>meat_</a:t>
            </a:r>
            <a:r>
              <a:rPr lang="en-GB" sz="1067" i="1" kern="0" dirty="0">
                <a:solidFill>
                  <a:srgbClr val="000000"/>
                </a:solidFill>
                <a:latin typeface="Arial"/>
                <a:cs typeface="Arial"/>
                <a:sym typeface="Arial"/>
              </a:rPr>
              <a:t>cons</a:t>
            </a:r>
            <a:endParaRPr sz="1067" i="1" kern="0" dirty="0">
              <a:solidFill>
                <a:srgbClr val="000000"/>
              </a:solidFill>
              <a:latin typeface="Arial"/>
              <a:cs typeface="Arial"/>
              <a:sym typeface="Arial"/>
            </a:endParaRPr>
          </a:p>
          <a:p>
            <a:pPr defTabSz="1219170">
              <a:buClr>
                <a:srgbClr val="000000"/>
              </a:buClr>
            </a:pPr>
            <a:r>
              <a:rPr lang="en" sz="1067" kern="0" dirty="0">
                <a:solidFill>
                  <a:srgbClr val="000000"/>
                </a:solidFill>
                <a:latin typeface="Arial"/>
                <a:cs typeface="Arial"/>
                <a:sym typeface="Arial"/>
              </a:rPr>
              <a:t>Rows:18560</a:t>
            </a:r>
            <a:endParaRPr sz="1067" kern="0" dirty="0">
              <a:solidFill>
                <a:srgbClr val="000000"/>
              </a:solidFill>
              <a:latin typeface="Arial"/>
              <a:cs typeface="Arial"/>
              <a:sym typeface="Arial"/>
            </a:endParaRPr>
          </a:p>
          <a:p>
            <a:pPr defTabSz="1219170">
              <a:buClr>
                <a:srgbClr val="000000"/>
              </a:buClr>
            </a:pPr>
            <a:r>
              <a:rPr lang="en" sz="1067" kern="0" dirty="0">
                <a:solidFill>
                  <a:srgbClr val="000000"/>
                </a:solidFill>
                <a:latin typeface="Arial"/>
                <a:cs typeface="Arial"/>
                <a:sym typeface="Arial"/>
              </a:rPr>
              <a:t>Columns:11 </a:t>
            </a:r>
            <a:endParaRPr sz="1067" kern="0" dirty="0">
              <a:solidFill>
                <a:srgbClr val="000000"/>
              </a:solidFill>
              <a:latin typeface="Arial"/>
              <a:cs typeface="Arial"/>
              <a:sym typeface="Arial"/>
            </a:endParaRPr>
          </a:p>
          <a:p>
            <a:pPr defTabSz="1219170">
              <a:buClr>
                <a:srgbClr val="000000"/>
              </a:buClr>
            </a:pPr>
            <a:endParaRPr sz="1067" kern="0" dirty="0">
              <a:solidFill>
                <a:srgbClr val="000000"/>
              </a:solidFill>
              <a:latin typeface="Arial"/>
              <a:cs typeface="Arial"/>
              <a:sym typeface="Arial"/>
            </a:endParaRPr>
          </a:p>
        </p:txBody>
      </p:sp>
      <p:sp>
        <p:nvSpPr>
          <p:cNvPr id="329" name="Google Shape;329;p31"/>
          <p:cNvSpPr txBox="1"/>
          <p:nvPr/>
        </p:nvSpPr>
        <p:spPr>
          <a:xfrm>
            <a:off x="8962600" y="2432534"/>
            <a:ext cx="1540400" cy="903027"/>
          </a:xfrm>
          <a:prstGeom prst="rect">
            <a:avLst/>
          </a:prstGeom>
          <a:noFill/>
          <a:ln>
            <a:noFill/>
          </a:ln>
        </p:spPr>
        <p:txBody>
          <a:bodyPr spcFirstLastPara="1" wrap="square" lIns="121900" tIns="121900" rIns="121900" bIns="121900" anchor="t" anchorCtr="0">
            <a:spAutoFit/>
          </a:bodyPr>
          <a:lstStyle/>
          <a:p>
            <a:pPr defTabSz="1219170">
              <a:buClr>
                <a:srgbClr val="000000"/>
              </a:buClr>
            </a:pPr>
            <a:r>
              <a:rPr lang="en" sz="1067" kern="0">
                <a:solidFill>
                  <a:srgbClr val="000000"/>
                </a:solidFill>
                <a:latin typeface="Arial"/>
                <a:cs typeface="Arial"/>
                <a:sym typeface="Arial"/>
              </a:rPr>
              <a:t>Table: </a:t>
            </a:r>
            <a:r>
              <a:rPr lang="en" sz="1067" i="1" kern="0">
                <a:solidFill>
                  <a:srgbClr val="000000"/>
                </a:solidFill>
                <a:latin typeface="Arial"/>
                <a:cs typeface="Arial"/>
                <a:sym typeface="Arial"/>
              </a:rPr>
              <a:t>fifa_summary</a:t>
            </a:r>
            <a:endParaRPr sz="1067" i="1" kern="0">
              <a:solidFill>
                <a:srgbClr val="000000"/>
              </a:solidFill>
              <a:latin typeface="Arial"/>
              <a:cs typeface="Arial"/>
              <a:sym typeface="Arial"/>
            </a:endParaRPr>
          </a:p>
          <a:p>
            <a:pPr defTabSz="1219170">
              <a:buClr>
                <a:srgbClr val="000000"/>
              </a:buClr>
            </a:pPr>
            <a:r>
              <a:rPr lang="en" sz="1067" kern="0">
                <a:solidFill>
                  <a:srgbClr val="000000"/>
                </a:solidFill>
                <a:latin typeface="Arial"/>
                <a:cs typeface="Arial"/>
                <a:sym typeface="Arial"/>
              </a:rPr>
              <a:t>Rows:39</a:t>
            </a:r>
            <a:endParaRPr sz="1067" kern="0">
              <a:solidFill>
                <a:srgbClr val="000000"/>
              </a:solidFill>
              <a:latin typeface="Arial"/>
              <a:cs typeface="Arial"/>
              <a:sym typeface="Arial"/>
            </a:endParaRPr>
          </a:p>
          <a:p>
            <a:pPr defTabSz="1219170">
              <a:buClr>
                <a:srgbClr val="000000"/>
              </a:buClr>
            </a:pPr>
            <a:r>
              <a:rPr lang="en" sz="1067" kern="0">
                <a:solidFill>
                  <a:srgbClr val="000000"/>
                </a:solidFill>
                <a:latin typeface="Arial"/>
                <a:cs typeface="Arial"/>
                <a:sym typeface="Arial"/>
              </a:rPr>
              <a:t>Columns:6</a:t>
            </a:r>
            <a:endParaRPr sz="1067" kern="0">
              <a:solidFill>
                <a:srgbClr val="000000"/>
              </a:solidFill>
              <a:latin typeface="Arial"/>
              <a:cs typeface="Arial"/>
              <a:sym typeface="Arial"/>
            </a:endParaRPr>
          </a:p>
          <a:p>
            <a:pPr defTabSz="1219170">
              <a:buClr>
                <a:srgbClr val="000000"/>
              </a:buClr>
            </a:pPr>
            <a:endParaRPr sz="1067" kern="0">
              <a:solidFill>
                <a:srgbClr val="000000"/>
              </a:solidFill>
              <a:latin typeface="Arial"/>
              <a:cs typeface="Arial"/>
              <a:sym typeface="Arial"/>
            </a:endParaRPr>
          </a:p>
        </p:txBody>
      </p:sp>
      <p:cxnSp>
        <p:nvCxnSpPr>
          <p:cNvPr id="330" name="Google Shape;330;p31"/>
          <p:cNvCxnSpPr>
            <a:stCxn id="317" idx="3"/>
            <a:endCxn id="326" idx="1"/>
          </p:cNvCxnSpPr>
          <p:nvPr/>
        </p:nvCxnSpPr>
        <p:spPr>
          <a:xfrm flipV="1">
            <a:off x="6416000" y="5270967"/>
            <a:ext cx="2554667" cy="300293"/>
          </a:xfrm>
          <a:prstGeom prst="straightConnector1">
            <a:avLst/>
          </a:prstGeom>
          <a:noFill/>
          <a:ln w="9525" cap="flat" cmpd="sng">
            <a:solidFill>
              <a:schemeClr val="dk2"/>
            </a:solidFill>
            <a:prstDash val="solid"/>
            <a:round/>
            <a:headEnd type="none" w="med" len="med"/>
            <a:tailEnd type="triangle" w="med" len="med"/>
          </a:ln>
        </p:spPr>
      </p:cxnSp>
      <p:cxnSp>
        <p:nvCxnSpPr>
          <p:cNvPr id="331" name="Google Shape;331;p31"/>
          <p:cNvCxnSpPr/>
          <p:nvPr/>
        </p:nvCxnSpPr>
        <p:spPr>
          <a:xfrm>
            <a:off x="6445267" y="2965467"/>
            <a:ext cx="2564400" cy="1172000"/>
          </a:xfrm>
          <a:prstGeom prst="straightConnector1">
            <a:avLst/>
          </a:prstGeom>
          <a:noFill/>
          <a:ln w="9525" cap="flat" cmpd="sng">
            <a:solidFill>
              <a:schemeClr val="dk2"/>
            </a:solidFill>
            <a:prstDash val="solid"/>
            <a:round/>
            <a:headEnd type="none" w="med" len="med"/>
            <a:tailEnd type="triangle" w="med" len="med"/>
          </a:ln>
        </p:spPr>
      </p:cxnSp>
      <p:cxnSp>
        <p:nvCxnSpPr>
          <p:cNvPr id="332" name="Google Shape;332;p31"/>
          <p:cNvCxnSpPr>
            <a:stCxn id="308" idx="4"/>
            <a:endCxn id="324" idx="1"/>
          </p:cNvCxnSpPr>
          <p:nvPr/>
        </p:nvCxnSpPr>
        <p:spPr>
          <a:xfrm>
            <a:off x="6479800" y="1728633"/>
            <a:ext cx="2482800" cy="1116000"/>
          </a:xfrm>
          <a:prstGeom prst="straightConnector1">
            <a:avLst/>
          </a:prstGeom>
          <a:noFill/>
          <a:ln w="9525" cap="flat" cmpd="sng">
            <a:solidFill>
              <a:schemeClr val="dk2"/>
            </a:solidFill>
            <a:prstDash val="solid"/>
            <a:round/>
            <a:headEnd type="none" w="med" len="med"/>
            <a:tailEnd type="triangle" w="med" len="med"/>
          </a:ln>
        </p:spPr>
      </p:cxnSp>
      <p:cxnSp>
        <p:nvCxnSpPr>
          <p:cNvPr id="333" name="Google Shape;333;p31"/>
          <p:cNvCxnSpPr>
            <a:stCxn id="326" idx="3"/>
            <a:endCxn id="321" idx="1"/>
          </p:cNvCxnSpPr>
          <p:nvPr/>
        </p:nvCxnSpPr>
        <p:spPr>
          <a:xfrm rot="10800000" flipH="1">
            <a:off x="10341867" y="3960167"/>
            <a:ext cx="577600" cy="1310800"/>
          </a:xfrm>
          <a:prstGeom prst="straightConnector1">
            <a:avLst/>
          </a:prstGeom>
          <a:noFill/>
          <a:ln w="9525" cap="flat" cmpd="sng">
            <a:solidFill>
              <a:schemeClr val="dk2"/>
            </a:solidFill>
            <a:prstDash val="solid"/>
            <a:round/>
            <a:headEnd type="none" w="med" len="med"/>
            <a:tailEnd type="triangle" w="med" len="med"/>
          </a:ln>
        </p:spPr>
      </p:cxnSp>
      <p:cxnSp>
        <p:nvCxnSpPr>
          <p:cNvPr id="334" name="Google Shape;334;p31"/>
          <p:cNvCxnSpPr>
            <a:cxnSpLocks/>
            <a:stCxn id="328" idx="3"/>
            <a:endCxn id="321" idx="1"/>
          </p:cNvCxnSpPr>
          <p:nvPr/>
        </p:nvCxnSpPr>
        <p:spPr>
          <a:xfrm>
            <a:off x="10343900" y="3954084"/>
            <a:ext cx="575433" cy="5916"/>
          </a:xfrm>
          <a:prstGeom prst="straightConnector1">
            <a:avLst/>
          </a:prstGeom>
          <a:noFill/>
          <a:ln w="9525" cap="flat" cmpd="sng">
            <a:solidFill>
              <a:schemeClr val="dk2"/>
            </a:solidFill>
            <a:prstDash val="solid"/>
            <a:round/>
            <a:headEnd type="none" w="med" len="med"/>
            <a:tailEnd type="triangle" w="med" len="med"/>
          </a:ln>
        </p:spPr>
      </p:cxnSp>
      <p:cxnSp>
        <p:nvCxnSpPr>
          <p:cNvPr id="335" name="Google Shape;335;p31"/>
          <p:cNvCxnSpPr>
            <a:stCxn id="324" idx="3"/>
            <a:endCxn id="321" idx="1"/>
          </p:cNvCxnSpPr>
          <p:nvPr/>
        </p:nvCxnSpPr>
        <p:spPr>
          <a:xfrm>
            <a:off x="10333800" y="2844800"/>
            <a:ext cx="585600" cy="1115200"/>
          </a:xfrm>
          <a:prstGeom prst="straightConnector1">
            <a:avLst/>
          </a:prstGeom>
          <a:noFill/>
          <a:ln w="9525" cap="flat" cmpd="sng">
            <a:solidFill>
              <a:schemeClr val="dk2"/>
            </a:solidFill>
            <a:prstDash val="solid"/>
            <a:round/>
            <a:headEnd type="none" w="med" len="med"/>
            <a:tailEnd type="triangle" w="med" len="med"/>
          </a:ln>
        </p:spPr>
      </p:cxnSp>
      <p:sp>
        <p:nvSpPr>
          <p:cNvPr id="336" name="Google Shape;336;p31"/>
          <p:cNvSpPr txBox="1"/>
          <p:nvPr/>
        </p:nvSpPr>
        <p:spPr>
          <a:xfrm>
            <a:off x="7608400" y="6221233"/>
            <a:ext cx="4480000" cy="903027"/>
          </a:xfrm>
          <a:prstGeom prst="rect">
            <a:avLst/>
          </a:prstGeom>
          <a:noFill/>
          <a:ln>
            <a:noFill/>
          </a:ln>
        </p:spPr>
        <p:txBody>
          <a:bodyPr spcFirstLastPara="1" wrap="square" lIns="121900" tIns="121900" rIns="121900" bIns="121900" anchor="t" anchorCtr="0">
            <a:spAutoFit/>
          </a:bodyPr>
          <a:lstStyle/>
          <a:p>
            <a:pPr defTabSz="1219170">
              <a:buClr>
                <a:srgbClr val="000000"/>
              </a:buClr>
            </a:pPr>
            <a:r>
              <a:rPr lang="en" sz="1067" kern="0">
                <a:solidFill>
                  <a:srgbClr val="000000"/>
                </a:solidFill>
                <a:latin typeface="Arial"/>
                <a:cs typeface="Arial"/>
                <a:sym typeface="Arial"/>
              </a:rPr>
              <a:t>Note: </a:t>
            </a:r>
            <a:r>
              <a:rPr lang="en" sz="1067" b="1" i="1" kern="0">
                <a:solidFill>
                  <a:srgbClr val="000000"/>
                </a:solidFill>
                <a:latin typeface="Arial"/>
                <a:cs typeface="Arial"/>
                <a:sym typeface="Arial"/>
              </a:rPr>
              <a:t>final_table </a:t>
            </a:r>
            <a:r>
              <a:rPr lang="en" sz="1067" i="1" kern="0">
                <a:solidFill>
                  <a:srgbClr val="000000"/>
                </a:solidFill>
                <a:latin typeface="Arial"/>
                <a:cs typeface="Arial"/>
                <a:sym typeface="Arial"/>
              </a:rPr>
              <a:t>contains the list of OECD countries + China and India.  </a:t>
            </a:r>
            <a:endParaRPr sz="1067" i="1" kern="0">
              <a:solidFill>
                <a:srgbClr val="000000"/>
              </a:solidFill>
              <a:latin typeface="Arial"/>
              <a:cs typeface="Arial"/>
              <a:sym typeface="Arial"/>
            </a:endParaRPr>
          </a:p>
          <a:p>
            <a:pPr defTabSz="1219170">
              <a:buClr>
                <a:srgbClr val="000000"/>
              </a:buClr>
            </a:pPr>
            <a:endParaRPr sz="1067" kern="0">
              <a:solidFill>
                <a:srgbClr val="000000"/>
              </a:solidFill>
              <a:latin typeface="Arial"/>
              <a:cs typeface="Arial"/>
              <a:sym typeface="Arial"/>
            </a:endParaRPr>
          </a:p>
          <a:p>
            <a:pPr defTabSz="1219170">
              <a:buClr>
                <a:srgbClr val="000000"/>
              </a:buClr>
            </a:pPr>
            <a:endParaRPr sz="1067" kern="0">
              <a:solidFill>
                <a:srgbClr val="000000"/>
              </a:solidFill>
              <a:latin typeface="Arial"/>
              <a:cs typeface="Arial"/>
              <a:sym typeface="Arial"/>
            </a:endParaRPr>
          </a:p>
        </p:txBody>
      </p:sp>
      <p:sp>
        <p:nvSpPr>
          <p:cNvPr id="337" name="Google Shape;337;p31"/>
          <p:cNvSpPr txBox="1">
            <a:spLocks noGrp="1"/>
          </p:cNvSpPr>
          <p:nvPr>
            <p:ph type="title"/>
          </p:nvPr>
        </p:nvSpPr>
        <p:spPr>
          <a:xfrm>
            <a:off x="177367" y="77500"/>
            <a:ext cx="11626800" cy="763600"/>
          </a:xfrm>
          <a:prstGeom prst="rect">
            <a:avLst/>
          </a:prstGeom>
        </p:spPr>
        <p:txBody>
          <a:bodyPr spcFirstLastPara="1" wrap="square" lIns="121900" tIns="121900" rIns="121900" bIns="121900" anchor="ctr" anchorCtr="0">
            <a:noAutofit/>
          </a:bodyPr>
          <a:lstStyle/>
          <a:p>
            <a:pPr algn="l"/>
            <a:r>
              <a:rPr lang="en" sz="4267" dirty="0"/>
              <a:t>Diagram of Data </a:t>
            </a:r>
            <a:r>
              <a:rPr lang="en-GB" sz="4267" dirty="0"/>
              <a:t>F</a:t>
            </a:r>
            <a:r>
              <a:rPr lang="en" sz="4267" dirty="0"/>
              <a:t>low</a:t>
            </a:r>
            <a:endParaRPr dirty="0"/>
          </a:p>
        </p:txBody>
      </p:sp>
    </p:spTree>
    <p:extLst>
      <p:ext uri="{BB962C8B-B14F-4D97-AF65-F5344CB8AC3E}">
        <p14:creationId xmlns:p14="http://schemas.microsoft.com/office/powerpoint/2010/main" val="11532843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Google Shape;342;p32"/>
          <p:cNvSpPr txBox="1">
            <a:spLocks noGrp="1"/>
          </p:cNvSpPr>
          <p:nvPr>
            <p:ph type="title"/>
          </p:nvPr>
        </p:nvSpPr>
        <p:spPr>
          <a:xfrm>
            <a:off x="415600" y="265233"/>
            <a:ext cx="11360800" cy="763600"/>
          </a:xfrm>
          <a:prstGeom prst="rect">
            <a:avLst/>
          </a:prstGeom>
        </p:spPr>
        <p:txBody>
          <a:bodyPr spcFirstLastPara="1" wrap="square" lIns="121900" tIns="121900" rIns="121900" bIns="121900" anchor="t" anchorCtr="0">
            <a:noAutofit/>
          </a:bodyPr>
          <a:lstStyle/>
          <a:p>
            <a:r>
              <a:rPr lang="en"/>
              <a:t>Screenshots of UIs  </a:t>
            </a:r>
            <a:endParaRPr/>
          </a:p>
        </p:txBody>
      </p:sp>
      <p:pic>
        <p:nvPicPr>
          <p:cNvPr id="343" name="Google Shape;343;p32"/>
          <p:cNvPicPr preferRelativeResize="0"/>
          <p:nvPr/>
        </p:nvPicPr>
        <p:blipFill>
          <a:blip r:embed="rId3">
            <a:alphaModFix/>
          </a:blip>
          <a:stretch>
            <a:fillRect/>
          </a:stretch>
        </p:blipFill>
        <p:spPr>
          <a:xfrm>
            <a:off x="344200" y="1177900"/>
            <a:ext cx="7317736" cy="3170333"/>
          </a:xfrm>
          <a:prstGeom prst="rect">
            <a:avLst/>
          </a:prstGeom>
          <a:noFill/>
          <a:ln>
            <a:noFill/>
          </a:ln>
          <a:effectLst>
            <a:outerShdw blurRad="57150" dist="19050" dir="5400000" algn="bl" rotWithShape="0">
              <a:srgbClr val="000000">
                <a:alpha val="50000"/>
              </a:srgbClr>
            </a:outerShdw>
          </a:effectLst>
        </p:spPr>
      </p:pic>
      <p:pic>
        <p:nvPicPr>
          <p:cNvPr id="344" name="Google Shape;344;p32"/>
          <p:cNvPicPr preferRelativeResize="0"/>
          <p:nvPr/>
        </p:nvPicPr>
        <p:blipFill>
          <a:blip r:embed="rId4">
            <a:alphaModFix/>
          </a:blip>
          <a:stretch>
            <a:fillRect/>
          </a:stretch>
        </p:blipFill>
        <p:spPr>
          <a:xfrm>
            <a:off x="4918001" y="1028834"/>
            <a:ext cx="7600303" cy="3922601"/>
          </a:xfrm>
          <a:prstGeom prst="rect">
            <a:avLst/>
          </a:prstGeom>
          <a:noFill/>
          <a:ln>
            <a:noFill/>
          </a:ln>
          <a:effectLst>
            <a:outerShdw blurRad="57150" dist="19050" dir="5400000" algn="bl" rotWithShape="0">
              <a:srgbClr val="000000">
                <a:alpha val="50000"/>
              </a:srgbClr>
            </a:outerShdw>
          </a:effectLst>
        </p:spPr>
      </p:pic>
      <p:pic>
        <p:nvPicPr>
          <p:cNvPr id="345" name="Google Shape;345;p32"/>
          <p:cNvPicPr preferRelativeResize="0"/>
          <p:nvPr/>
        </p:nvPicPr>
        <p:blipFill>
          <a:blip r:embed="rId5">
            <a:alphaModFix/>
          </a:blip>
          <a:stretch>
            <a:fillRect/>
          </a:stretch>
        </p:blipFill>
        <p:spPr>
          <a:xfrm>
            <a:off x="2626484" y="3687667"/>
            <a:ext cx="6939029" cy="3170333"/>
          </a:xfrm>
          <a:prstGeom prst="rect">
            <a:avLst/>
          </a:prstGeom>
          <a:noFill/>
          <a:ln>
            <a:noFill/>
          </a:ln>
          <a:effectLst>
            <a:outerShdw blurRad="57150" dist="19050" dir="5400000" algn="bl" rotWithShape="0">
              <a:srgbClr val="000000">
                <a:alpha val="50000"/>
              </a:srgbClr>
            </a:outerShdw>
          </a:effectLst>
        </p:spPr>
      </p:pic>
    </p:spTree>
    <p:extLst>
      <p:ext uri="{BB962C8B-B14F-4D97-AF65-F5344CB8AC3E}">
        <p14:creationId xmlns:p14="http://schemas.microsoft.com/office/powerpoint/2010/main" val="19608338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Google Shape;350;p33"/>
          <p:cNvSpPr txBox="1">
            <a:spLocks noGrp="1"/>
          </p:cNvSpPr>
          <p:nvPr>
            <p:ph type="title"/>
          </p:nvPr>
        </p:nvSpPr>
        <p:spPr>
          <a:xfrm>
            <a:off x="415600" y="124433"/>
            <a:ext cx="11360800" cy="763600"/>
          </a:xfrm>
          <a:prstGeom prst="rect">
            <a:avLst/>
          </a:prstGeom>
        </p:spPr>
        <p:txBody>
          <a:bodyPr spcFirstLastPara="1" vert="horz" wrap="square" lIns="121900" tIns="121900" rIns="121900" bIns="121900" rtlCol="0" anchor="t" anchorCtr="0">
            <a:noAutofit/>
          </a:bodyPr>
          <a:lstStyle/>
          <a:p>
            <a:r>
              <a:rPr lang="en-GB" dirty="0"/>
              <a:t>FIFA </a:t>
            </a:r>
            <a:r>
              <a:rPr lang="en" dirty="0"/>
              <a:t>Analytics</a:t>
            </a:r>
            <a:endParaRPr dirty="0"/>
          </a:p>
        </p:txBody>
      </p:sp>
      <p:sp>
        <p:nvSpPr>
          <p:cNvPr id="351" name="Google Shape;351;p33"/>
          <p:cNvSpPr txBox="1">
            <a:spLocks noGrp="1"/>
          </p:cNvSpPr>
          <p:nvPr>
            <p:ph type="body" idx="1"/>
          </p:nvPr>
        </p:nvSpPr>
        <p:spPr>
          <a:xfrm>
            <a:off x="5240333" y="888033"/>
            <a:ext cx="6536400" cy="5203600"/>
          </a:xfrm>
          <a:prstGeom prst="rect">
            <a:avLst/>
          </a:prstGeom>
        </p:spPr>
        <p:txBody>
          <a:bodyPr spcFirstLastPara="1" vert="horz" wrap="square" lIns="121900" tIns="121900" rIns="121900" bIns="121900" rtlCol="0" anchor="t" anchorCtr="0">
            <a:noAutofit/>
          </a:bodyPr>
          <a:lstStyle/>
          <a:p>
            <a:r>
              <a:rPr lang="en"/>
              <a:t>Correlation matrix indicates that “Reactions” is the factor highest correlated with “Overall” rating</a:t>
            </a:r>
            <a:endParaRPr/>
          </a:p>
          <a:p>
            <a:r>
              <a:rPr lang="en"/>
              <a:t>Fitting a Gradient Boosted Machine to the data indicates that “Ball Control” is the second most significant factor in determining “Overall” rating when controlling for all attributes</a:t>
            </a:r>
            <a:endParaRPr/>
          </a:p>
        </p:txBody>
      </p:sp>
      <p:pic>
        <p:nvPicPr>
          <p:cNvPr id="352" name="Google Shape;352;p33"/>
          <p:cNvPicPr preferRelativeResize="0"/>
          <p:nvPr/>
        </p:nvPicPr>
        <p:blipFill>
          <a:blip r:embed="rId3">
            <a:alphaModFix/>
          </a:blip>
          <a:stretch>
            <a:fillRect/>
          </a:stretch>
        </p:blipFill>
        <p:spPr>
          <a:xfrm>
            <a:off x="415601" y="888033"/>
            <a:ext cx="4426167" cy="3288000"/>
          </a:xfrm>
          <a:prstGeom prst="rect">
            <a:avLst/>
          </a:prstGeom>
          <a:noFill/>
          <a:ln>
            <a:noFill/>
          </a:ln>
        </p:spPr>
      </p:pic>
      <p:pic>
        <p:nvPicPr>
          <p:cNvPr id="353" name="Google Shape;353;p33"/>
          <p:cNvPicPr preferRelativeResize="0"/>
          <p:nvPr/>
        </p:nvPicPr>
        <p:blipFill>
          <a:blip r:embed="rId4">
            <a:alphaModFix/>
          </a:blip>
          <a:stretch>
            <a:fillRect/>
          </a:stretch>
        </p:blipFill>
        <p:spPr>
          <a:xfrm>
            <a:off x="415601" y="4397168"/>
            <a:ext cx="3740543" cy="2375633"/>
          </a:xfrm>
          <a:prstGeom prst="rect">
            <a:avLst/>
          </a:prstGeom>
          <a:noFill/>
          <a:ln>
            <a:noFill/>
          </a:ln>
        </p:spPr>
      </p:pic>
    </p:spTree>
    <p:extLst>
      <p:ext uri="{BB962C8B-B14F-4D97-AF65-F5344CB8AC3E}">
        <p14:creationId xmlns:p14="http://schemas.microsoft.com/office/powerpoint/2010/main" val="31558350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pic>
        <p:nvPicPr>
          <p:cNvPr id="358" name="Google Shape;358;p34"/>
          <p:cNvPicPr preferRelativeResize="0"/>
          <p:nvPr/>
        </p:nvPicPr>
        <p:blipFill>
          <a:blip r:embed="rId3">
            <a:alphaModFix/>
          </a:blip>
          <a:stretch>
            <a:fillRect/>
          </a:stretch>
        </p:blipFill>
        <p:spPr>
          <a:xfrm>
            <a:off x="415601" y="888034"/>
            <a:ext cx="7425433" cy="4809908"/>
          </a:xfrm>
          <a:prstGeom prst="rect">
            <a:avLst/>
          </a:prstGeom>
          <a:noFill/>
          <a:ln>
            <a:noFill/>
          </a:ln>
        </p:spPr>
      </p:pic>
      <p:sp>
        <p:nvSpPr>
          <p:cNvPr id="359" name="Google Shape;359;p34"/>
          <p:cNvSpPr txBox="1">
            <a:spLocks noGrp="1"/>
          </p:cNvSpPr>
          <p:nvPr>
            <p:ph type="title"/>
          </p:nvPr>
        </p:nvSpPr>
        <p:spPr>
          <a:xfrm>
            <a:off x="415600" y="124433"/>
            <a:ext cx="11360800" cy="763600"/>
          </a:xfrm>
          <a:prstGeom prst="rect">
            <a:avLst/>
          </a:prstGeom>
        </p:spPr>
        <p:txBody>
          <a:bodyPr spcFirstLastPara="1" vert="horz" wrap="square" lIns="121900" tIns="121900" rIns="121900" bIns="121900" rtlCol="0" anchor="t" anchorCtr="0">
            <a:noAutofit/>
          </a:bodyPr>
          <a:lstStyle/>
          <a:p>
            <a:r>
              <a:rPr lang="en-GB" dirty="0"/>
              <a:t>FIFA </a:t>
            </a:r>
            <a:r>
              <a:rPr lang="en" dirty="0"/>
              <a:t>Analytics</a:t>
            </a:r>
            <a:endParaRPr dirty="0"/>
          </a:p>
        </p:txBody>
      </p:sp>
      <p:sp>
        <p:nvSpPr>
          <p:cNvPr id="360" name="Google Shape;360;p34"/>
          <p:cNvSpPr txBox="1">
            <a:spLocks noGrp="1"/>
          </p:cNvSpPr>
          <p:nvPr>
            <p:ph type="body" idx="1"/>
          </p:nvPr>
        </p:nvSpPr>
        <p:spPr>
          <a:xfrm>
            <a:off x="7841033" y="888033"/>
            <a:ext cx="3935600" cy="5455200"/>
          </a:xfrm>
          <a:prstGeom prst="rect">
            <a:avLst/>
          </a:prstGeom>
        </p:spPr>
        <p:txBody>
          <a:bodyPr spcFirstLastPara="1" vert="horz" wrap="square" lIns="121900" tIns="121900" rIns="121900" bIns="121900" rtlCol="0" anchor="t" anchorCtr="0">
            <a:noAutofit/>
          </a:bodyPr>
          <a:lstStyle/>
          <a:p>
            <a:r>
              <a:rPr lang="en"/>
              <a:t>Graphed here is the average “Reactions” rating for each country</a:t>
            </a:r>
            <a:endParaRPr/>
          </a:p>
          <a:p>
            <a:r>
              <a:rPr lang="en"/>
              <a:t>Brazil, Portugal and Spain among the highest scores of countries with a credible number of observations </a:t>
            </a:r>
            <a:endParaRPr/>
          </a:p>
        </p:txBody>
      </p:sp>
    </p:spTree>
    <p:extLst>
      <p:ext uri="{BB962C8B-B14F-4D97-AF65-F5344CB8AC3E}">
        <p14:creationId xmlns:p14="http://schemas.microsoft.com/office/powerpoint/2010/main" val="40249389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2" name="Rectangle 101">
            <a:extLst>
              <a:ext uri="{FF2B5EF4-FFF2-40B4-BE49-F238E27FC236}">
                <a16:creationId xmlns:a16="http://schemas.microsoft.com/office/drawing/2014/main" id="{AAAE94E3-A7DB-4868-B1E3-E49703488B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4" name="Group 103">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105" name="Rectangle 104">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6" name="Rectangle 105">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08" name="Rectangle 107">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123821"/>
            <a:ext cx="4975066"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0" name="Rectangle 109">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2" name="Rectangle 111">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9687" y="357447"/>
            <a:ext cx="4845488" cy="292358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4" name="Rectangle 113">
            <a:extLst>
              <a:ext uri="{FF2B5EF4-FFF2-40B4-BE49-F238E27FC236}">
                <a16:creationId xmlns:a16="http://schemas.microsoft.com/office/drawing/2014/main" id="{8CB5D2D7-DF65-4E86-BFBA-FFB9B5ACEB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9687" y="3505479"/>
            <a:ext cx="4845488" cy="292358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8" name="Graphic 27" descr="Checkmark">
            <a:extLst>
              <a:ext uri="{FF2B5EF4-FFF2-40B4-BE49-F238E27FC236}">
                <a16:creationId xmlns:a16="http://schemas.microsoft.com/office/drawing/2014/main" id="{5C2E331E-3C10-470F-8DD7-7F4434813AE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112930" y="934098"/>
            <a:ext cx="1054442" cy="1054442"/>
          </a:xfrm>
          <a:prstGeom prst="rect">
            <a:avLst/>
          </a:prstGeom>
        </p:spPr>
      </p:pic>
      <p:sp>
        <p:nvSpPr>
          <p:cNvPr id="5" name="Rectangle 4">
            <a:extLst>
              <a:ext uri="{FF2B5EF4-FFF2-40B4-BE49-F238E27FC236}">
                <a16:creationId xmlns:a16="http://schemas.microsoft.com/office/drawing/2014/main" id="{19969D9E-D10B-4988-821B-00EDDE185456}"/>
              </a:ext>
            </a:extLst>
          </p:cNvPr>
          <p:cNvSpPr/>
          <p:nvPr/>
        </p:nvSpPr>
        <p:spPr>
          <a:xfrm>
            <a:off x="376844" y="4550783"/>
            <a:ext cx="6096000" cy="923330"/>
          </a:xfrm>
          <a:prstGeom prst="rect">
            <a:avLst/>
          </a:prstGeom>
          <a:solidFill>
            <a:schemeClr val="accent1">
              <a:lumMod val="60000"/>
              <a:lumOff val="40000"/>
            </a:schemeClr>
          </a:solidFill>
          <a:ln>
            <a:solidFill>
              <a:schemeClr val="accent1">
                <a:lumMod val="60000"/>
                <a:lumOff val="40000"/>
              </a:schemeClr>
            </a:solidFill>
          </a:ln>
        </p:spPr>
        <p:txBody>
          <a:bodyPr wrap="square">
            <a:spAutoFit/>
          </a:bodyPr>
          <a:lstStyle/>
          <a:p>
            <a:pPr algn="ctr">
              <a:spcAft>
                <a:spcPts val="600"/>
              </a:spcAft>
            </a:pPr>
            <a:r>
              <a:rPr lang="en-GB" b="1" dirty="0"/>
              <a:t>Data quality is a fundamental aspect</a:t>
            </a:r>
            <a:r>
              <a:rPr lang="en-GB" dirty="0"/>
              <a:t> and can be compromised by: </a:t>
            </a:r>
            <a:r>
              <a:rPr lang="en-GB" i="1" dirty="0"/>
              <a:t>Missing values, Noise(This distortion of the data), Outliers, Duplicates</a:t>
            </a:r>
            <a:endParaRPr lang="en-GB" i="1" dirty="0">
              <a:latin typeface="Times New Roman" panose="02020603050405020304" pitchFamily="18" charset="0"/>
              <a:cs typeface="Times New Roman" panose="02020603050405020304" pitchFamily="18" charset="0"/>
            </a:endParaRPr>
          </a:p>
        </p:txBody>
      </p:sp>
      <p:sp>
        <p:nvSpPr>
          <p:cNvPr id="3" name="Rectangle 2">
            <a:extLst>
              <a:ext uri="{FF2B5EF4-FFF2-40B4-BE49-F238E27FC236}">
                <a16:creationId xmlns:a16="http://schemas.microsoft.com/office/drawing/2014/main" id="{14F28558-3EB4-4195-8026-AFA67A8013B9}"/>
              </a:ext>
            </a:extLst>
          </p:cNvPr>
          <p:cNvSpPr/>
          <p:nvPr/>
        </p:nvSpPr>
        <p:spPr>
          <a:xfrm>
            <a:off x="8390480" y="746978"/>
            <a:ext cx="2265492" cy="1738938"/>
          </a:xfrm>
          <a:prstGeom prst="rect">
            <a:avLst/>
          </a:prstGeom>
        </p:spPr>
        <p:txBody>
          <a:bodyPr wrap="none">
            <a:spAutoFit/>
          </a:bodyPr>
          <a:lstStyle/>
          <a:p>
            <a:pPr>
              <a:spcAft>
                <a:spcPts val="600"/>
              </a:spcAft>
            </a:pPr>
            <a:r>
              <a:rPr lang="en-GB" sz="1400" dirty="0"/>
              <a:t>Processing for data quality:</a:t>
            </a:r>
          </a:p>
          <a:p>
            <a:pPr>
              <a:spcAft>
                <a:spcPts val="600"/>
              </a:spcAft>
            </a:pPr>
            <a:r>
              <a:rPr lang="en-GB" sz="1400" dirty="0"/>
              <a:t>Data collection Data filtering</a:t>
            </a:r>
          </a:p>
          <a:p>
            <a:pPr>
              <a:spcAft>
                <a:spcPts val="600"/>
              </a:spcAft>
            </a:pPr>
            <a:r>
              <a:rPr lang="en-GB" sz="1400" dirty="0"/>
              <a:t>Data cleaning</a:t>
            </a:r>
          </a:p>
          <a:p>
            <a:pPr>
              <a:spcAft>
                <a:spcPts val="600"/>
              </a:spcAft>
            </a:pPr>
            <a:r>
              <a:rPr lang="en-GB" sz="1400" dirty="0"/>
              <a:t>Data transforming</a:t>
            </a:r>
          </a:p>
          <a:p>
            <a:pPr>
              <a:spcAft>
                <a:spcPts val="600"/>
              </a:spcAft>
            </a:pPr>
            <a:r>
              <a:rPr lang="en-GB" sz="1400" dirty="0"/>
              <a:t>Visualisation and results</a:t>
            </a:r>
          </a:p>
          <a:p>
            <a:pPr algn="ctr">
              <a:spcAft>
                <a:spcPts val="600"/>
              </a:spcAft>
            </a:pPr>
            <a:endParaRPr lang="en-GB" sz="1200" dirty="0"/>
          </a:p>
        </p:txBody>
      </p:sp>
      <p:sp>
        <p:nvSpPr>
          <p:cNvPr id="6" name="Rectangle 5">
            <a:extLst>
              <a:ext uri="{FF2B5EF4-FFF2-40B4-BE49-F238E27FC236}">
                <a16:creationId xmlns:a16="http://schemas.microsoft.com/office/drawing/2014/main" id="{CC04BD0C-BF6A-4B6A-864D-521695BD36D6}"/>
              </a:ext>
            </a:extLst>
          </p:cNvPr>
          <p:cNvSpPr/>
          <p:nvPr/>
        </p:nvSpPr>
        <p:spPr>
          <a:xfrm>
            <a:off x="464206" y="746978"/>
            <a:ext cx="4845488" cy="1015663"/>
          </a:xfrm>
          <a:prstGeom prst="rect">
            <a:avLst/>
          </a:prstGeom>
        </p:spPr>
        <p:txBody>
          <a:bodyPr wrap="square" anchor="ctr">
            <a:spAutoFit/>
          </a:bodyPr>
          <a:lstStyle/>
          <a:p>
            <a:pPr algn="ctr">
              <a:spcAft>
                <a:spcPts val="600"/>
              </a:spcAft>
            </a:pPr>
            <a:r>
              <a:rPr lang="en-GB" sz="2000" dirty="0"/>
              <a:t>For the scope of 2 dataset are selected to conduct analysis </a:t>
            </a:r>
            <a:r>
              <a:rPr lang="en-GB" sz="2000" dirty="0">
                <a:hlinkClick r:id="rId4"/>
              </a:rPr>
              <a:t>http://www.fao.org/faostat/en/#data/FBS</a:t>
            </a:r>
            <a:r>
              <a:rPr lang="en-GB" sz="2000" dirty="0"/>
              <a:t> </a:t>
            </a:r>
          </a:p>
        </p:txBody>
      </p:sp>
      <p:graphicFrame>
        <p:nvGraphicFramePr>
          <p:cNvPr id="9" name="Table 8">
            <a:extLst>
              <a:ext uri="{FF2B5EF4-FFF2-40B4-BE49-F238E27FC236}">
                <a16:creationId xmlns:a16="http://schemas.microsoft.com/office/drawing/2014/main" id="{4127C329-3463-4FD4-86A6-0AA423F59569}"/>
              </a:ext>
            </a:extLst>
          </p:cNvPr>
          <p:cNvGraphicFramePr>
            <a:graphicFrameLocks noGrp="1"/>
          </p:cNvGraphicFramePr>
          <p:nvPr>
            <p:extLst>
              <p:ext uri="{D42A27DB-BD31-4B8C-83A1-F6EECF244321}">
                <p14:modId xmlns:p14="http://schemas.microsoft.com/office/powerpoint/2010/main" val="3719125236"/>
              </p:ext>
            </p:extLst>
          </p:nvPr>
        </p:nvGraphicFramePr>
        <p:xfrm>
          <a:off x="1266735" y="2271519"/>
          <a:ext cx="3846195" cy="1386840"/>
        </p:xfrm>
        <a:graphic>
          <a:graphicData uri="http://schemas.openxmlformats.org/drawingml/2006/table">
            <a:tbl>
              <a:tblPr>
                <a:tableStyleId>{ED083AE6-46FA-4A59-8FB0-9F97EB10719F}</a:tableStyleId>
              </a:tblPr>
              <a:tblGrid>
                <a:gridCol w="1517650">
                  <a:extLst>
                    <a:ext uri="{9D8B030D-6E8A-4147-A177-3AD203B41FA5}">
                      <a16:colId xmlns:a16="http://schemas.microsoft.com/office/drawing/2014/main" val="815206440"/>
                    </a:ext>
                  </a:extLst>
                </a:gridCol>
                <a:gridCol w="1517650">
                  <a:extLst>
                    <a:ext uri="{9D8B030D-6E8A-4147-A177-3AD203B41FA5}">
                      <a16:colId xmlns:a16="http://schemas.microsoft.com/office/drawing/2014/main" val="3013133790"/>
                    </a:ext>
                  </a:extLst>
                </a:gridCol>
                <a:gridCol w="810895">
                  <a:extLst>
                    <a:ext uri="{9D8B030D-6E8A-4147-A177-3AD203B41FA5}">
                      <a16:colId xmlns:a16="http://schemas.microsoft.com/office/drawing/2014/main" val="1753982144"/>
                    </a:ext>
                  </a:extLst>
                </a:gridCol>
              </a:tblGrid>
              <a:tr h="0">
                <a:tc rowSpan="2">
                  <a:txBody>
                    <a:bodyPr/>
                    <a:lstStyle/>
                    <a:p>
                      <a:pPr indent="136525" algn="ctr"/>
                      <a:r>
                        <a:rPr lang="en-US" sz="700" dirty="0">
                          <a:effectLst/>
                        </a:rPr>
                        <a:t>Data </a:t>
                      </a:r>
                      <a:endParaRPr lang="en-GB" sz="1000" dirty="0">
                        <a:effectLst/>
                        <a:latin typeface="Times New Roman" panose="02020603050405020304" pitchFamily="18" charset="0"/>
                        <a:ea typeface="SimSun" panose="02010600030101010101" pitchFamily="2" charset="-122"/>
                      </a:endParaRPr>
                    </a:p>
                  </a:txBody>
                  <a:tcPr marL="68580" marR="68580" marT="0" marB="0"/>
                </a:tc>
                <a:tc gridSpan="2">
                  <a:txBody>
                    <a:bodyPr/>
                    <a:lstStyle/>
                    <a:p>
                      <a:pPr indent="136525" algn="ctr"/>
                      <a:r>
                        <a:rPr lang="en-US" sz="700">
                          <a:effectLst/>
                        </a:rPr>
                        <a:t>Food Balance Dataset</a:t>
                      </a:r>
                      <a:endParaRPr lang="en-GB" sz="1000">
                        <a:effectLst/>
                        <a:latin typeface="Times New Roman" panose="02020603050405020304" pitchFamily="18" charset="0"/>
                        <a:ea typeface="SimSun" panose="02010600030101010101" pitchFamily="2" charset="-122"/>
                      </a:endParaRPr>
                    </a:p>
                  </a:txBody>
                  <a:tcPr marL="68580" marR="68580" marT="0" marB="0"/>
                </a:tc>
                <a:tc hMerge="1">
                  <a:txBody>
                    <a:bodyPr/>
                    <a:lstStyle/>
                    <a:p>
                      <a:endParaRPr lang="en-GB"/>
                    </a:p>
                  </a:txBody>
                  <a:tcPr/>
                </a:tc>
                <a:extLst>
                  <a:ext uri="{0D108BD9-81ED-4DB2-BD59-A6C34878D82A}">
                    <a16:rowId xmlns:a16="http://schemas.microsoft.com/office/drawing/2014/main" val="1017174176"/>
                  </a:ext>
                </a:extLst>
              </a:tr>
              <a:tr h="149860">
                <a:tc vMerge="1">
                  <a:txBody>
                    <a:bodyPr/>
                    <a:lstStyle/>
                    <a:p>
                      <a:endParaRPr lang="en-GB"/>
                    </a:p>
                  </a:txBody>
                  <a:tcPr/>
                </a:tc>
                <a:tc>
                  <a:txBody>
                    <a:bodyPr/>
                    <a:lstStyle/>
                    <a:p>
                      <a:pPr indent="136525" algn="ctr"/>
                      <a:r>
                        <a:rPr lang="en-US" sz="700" dirty="0">
                          <a:effectLst/>
                        </a:rPr>
                        <a:t>Unit Measure</a:t>
                      </a:r>
                      <a:endParaRPr lang="en-GB" sz="1000" dirty="0">
                        <a:effectLst/>
                        <a:latin typeface="Times New Roman" panose="02020603050405020304" pitchFamily="18" charset="0"/>
                        <a:ea typeface="SimSun" panose="02010600030101010101" pitchFamily="2" charset="-122"/>
                      </a:endParaRPr>
                    </a:p>
                  </a:txBody>
                  <a:tcPr marL="68580" marR="68580" marT="0" marB="0"/>
                </a:tc>
                <a:tc>
                  <a:txBody>
                    <a:bodyPr/>
                    <a:lstStyle/>
                    <a:p>
                      <a:pPr indent="136525" algn="ctr"/>
                      <a:r>
                        <a:rPr lang="en-US" sz="700">
                          <a:effectLst/>
                        </a:rPr>
                        <a:t>Time Coverage</a:t>
                      </a:r>
                      <a:endParaRPr lang="en-GB" sz="1000">
                        <a:effectLst/>
                        <a:latin typeface="Times New Roman" panose="02020603050405020304" pitchFamily="18" charset="0"/>
                        <a:ea typeface="SimSun" panose="02010600030101010101" pitchFamily="2" charset="-122"/>
                      </a:endParaRPr>
                    </a:p>
                  </a:txBody>
                  <a:tcPr marL="68580" marR="68580" marT="0" marB="0"/>
                </a:tc>
                <a:extLst>
                  <a:ext uri="{0D108BD9-81ED-4DB2-BD59-A6C34878D82A}">
                    <a16:rowId xmlns:a16="http://schemas.microsoft.com/office/drawing/2014/main" val="4116046474"/>
                  </a:ext>
                </a:extLst>
              </a:tr>
              <a:tr h="69215">
                <a:tc>
                  <a:txBody>
                    <a:bodyPr/>
                    <a:lstStyle/>
                    <a:p>
                      <a:pPr indent="136525" algn="l"/>
                      <a:r>
                        <a:rPr lang="en-US" sz="700">
                          <a:effectLst/>
                        </a:rPr>
                        <a:t>Food Balance1</a:t>
                      </a:r>
                      <a:endParaRPr lang="en-GB" sz="1000">
                        <a:effectLst/>
                        <a:latin typeface="Times New Roman" panose="02020603050405020304" pitchFamily="18" charset="0"/>
                        <a:ea typeface="SimSun" panose="02010600030101010101" pitchFamily="2" charset="-122"/>
                      </a:endParaRPr>
                    </a:p>
                  </a:txBody>
                  <a:tcPr marL="68580" marR="68580" marT="0" marB="0"/>
                </a:tc>
                <a:tc>
                  <a:txBody>
                    <a:bodyPr/>
                    <a:lstStyle/>
                    <a:p>
                      <a:pPr indent="136525" algn="just"/>
                      <a:r>
                        <a:rPr lang="en-US" sz="700" dirty="0">
                          <a:effectLst/>
                        </a:rPr>
                        <a:t>Export Quantity[1000T]</a:t>
                      </a:r>
                      <a:endParaRPr lang="en-GB" sz="1000" dirty="0">
                        <a:effectLst/>
                      </a:endParaRPr>
                    </a:p>
                    <a:p>
                      <a:pPr indent="136525" algn="l"/>
                      <a:r>
                        <a:rPr lang="en-US" sz="700" dirty="0">
                          <a:effectLst/>
                        </a:rPr>
                        <a:t>Import Quantity[1000T]</a:t>
                      </a:r>
                      <a:endParaRPr lang="en-GB" sz="1000" dirty="0">
                        <a:effectLst/>
                      </a:endParaRPr>
                    </a:p>
                    <a:p>
                      <a:pPr indent="136525" algn="just"/>
                      <a:r>
                        <a:rPr lang="en-US" sz="700" dirty="0" err="1">
                          <a:effectLst/>
                        </a:rPr>
                        <a:t>ProductionQuantity</a:t>
                      </a:r>
                      <a:r>
                        <a:rPr lang="en-US" sz="700" dirty="0">
                          <a:effectLst/>
                        </a:rPr>
                        <a:t>[1000T]</a:t>
                      </a:r>
                      <a:endParaRPr lang="en-GB" sz="1000" dirty="0">
                        <a:effectLst/>
                      </a:endParaRPr>
                    </a:p>
                    <a:p>
                      <a:pPr indent="136525" algn="l"/>
                      <a:r>
                        <a:rPr lang="en-US" sz="700" dirty="0">
                          <a:effectLst/>
                        </a:rPr>
                        <a:t>Food Supply Quantity[kg/capita/</a:t>
                      </a:r>
                      <a:r>
                        <a:rPr lang="en-US" sz="700" dirty="0" err="1">
                          <a:effectLst/>
                        </a:rPr>
                        <a:t>yr</a:t>
                      </a:r>
                      <a:r>
                        <a:rPr lang="en-US" sz="700" dirty="0">
                          <a:effectLst/>
                        </a:rPr>
                        <a:t>]</a:t>
                      </a:r>
                      <a:endParaRPr lang="en-GB" sz="1000" dirty="0">
                        <a:effectLst/>
                        <a:latin typeface="Times New Roman" panose="02020603050405020304" pitchFamily="18" charset="0"/>
                        <a:ea typeface="SimSun" panose="02010600030101010101" pitchFamily="2" charset="-122"/>
                      </a:endParaRPr>
                    </a:p>
                  </a:txBody>
                  <a:tcPr marL="68580" marR="68580" marT="0" marB="0"/>
                </a:tc>
                <a:tc>
                  <a:txBody>
                    <a:bodyPr/>
                    <a:lstStyle/>
                    <a:p>
                      <a:pPr indent="136525" algn="l"/>
                      <a:r>
                        <a:rPr lang="en-US" sz="700">
                          <a:effectLst/>
                        </a:rPr>
                        <a:t>2014-2018</a:t>
                      </a:r>
                      <a:endParaRPr lang="en-GB" sz="1000">
                        <a:effectLst/>
                      </a:endParaRPr>
                    </a:p>
                    <a:p>
                      <a:pPr indent="136525" algn="l"/>
                      <a:r>
                        <a:rPr lang="en-US" sz="700">
                          <a:effectLst/>
                        </a:rPr>
                        <a:t>Size 7.2 MB</a:t>
                      </a:r>
                      <a:endParaRPr lang="en-GB" sz="1000">
                        <a:effectLst/>
                      </a:endParaRPr>
                    </a:p>
                    <a:p>
                      <a:pPr indent="136525" algn="l"/>
                      <a:r>
                        <a:rPr lang="en-US" sz="700">
                          <a:effectLst/>
                        </a:rPr>
                        <a:t>Rows:292.839</a:t>
                      </a:r>
                      <a:endParaRPr lang="en-GB" sz="1000">
                        <a:effectLst/>
                      </a:endParaRPr>
                    </a:p>
                    <a:p>
                      <a:pPr indent="136525" algn="l"/>
                      <a:r>
                        <a:rPr lang="en-US" sz="700">
                          <a:effectLst/>
                        </a:rPr>
                        <a:t>Columns:12</a:t>
                      </a:r>
                      <a:endParaRPr lang="en-GB" sz="1000">
                        <a:effectLst/>
                        <a:latin typeface="Times New Roman" panose="02020603050405020304" pitchFamily="18" charset="0"/>
                        <a:ea typeface="SimSun" panose="02010600030101010101" pitchFamily="2" charset="-122"/>
                      </a:endParaRPr>
                    </a:p>
                  </a:txBody>
                  <a:tcPr marL="68580" marR="68580" marT="0" marB="0"/>
                </a:tc>
                <a:extLst>
                  <a:ext uri="{0D108BD9-81ED-4DB2-BD59-A6C34878D82A}">
                    <a16:rowId xmlns:a16="http://schemas.microsoft.com/office/drawing/2014/main" val="246499541"/>
                  </a:ext>
                </a:extLst>
              </a:tr>
              <a:tr h="93345">
                <a:tc>
                  <a:txBody>
                    <a:bodyPr/>
                    <a:lstStyle/>
                    <a:p>
                      <a:pPr indent="136525" algn="l"/>
                      <a:r>
                        <a:rPr lang="en-US" sz="700">
                          <a:effectLst/>
                        </a:rPr>
                        <a:t>Food Balance2</a:t>
                      </a:r>
                      <a:endParaRPr lang="en-GB" sz="1000">
                        <a:effectLst/>
                        <a:latin typeface="Times New Roman" panose="02020603050405020304" pitchFamily="18" charset="0"/>
                        <a:ea typeface="SimSun" panose="02010600030101010101" pitchFamily="2" charset="-122"/>
                      </a:endParaRPr>
                    </a:p>
                  </a:txBody>
                  <a:tcPr marL="68580" marR="68580" marT="0" marB="0"/>
                </a:tc>
                <a:tc>
                  <a:txBody>
                    <a:bodyPr/>
                    <a:lstStyle/>
                    <a:p>
                      <a:pPr indent="136525" algn="just"/>
                      <a:r>
                        <a:rPr lang="en-US" sz="700" dirty="0">
                          <a:effectLst/>
                        </a:rPr>
                        <a:t>Export Quantity[1000T]</a:t>
                      </a:r>
                      <a:endParaRPr lang="en-GB" sz="1000" dirty="0">
                        <a:effectLst/>
                      </a:endParaRPr>
                    </a:p>
                    <a:p>
                      <a:pPr indent="136525" algn="just"/>
                      <a:r>
                        <a:rPr lang="en-US" sz="700" dirty="0">
                          <a:effectLst/>
                        </a:rPr>
                        <a:t>Import Quantity[1000T]</a:t>
                      </a:r>
                      <a:endParaRPr lang="en-GB" sz="1000" dirty="0">
                        <a:effectLst/>
                      </a:endParaRPr>
                    </a:p>
                    <a:p>
                      <a:pPr indent="136525" algn="just"/>
                      <a:r>
                        <a:rPr lang="en-US" sz="700" dirty="0" err="1">
                          <a:effectLst/>
                        </a:rPr>
                        <a:t>ProductionQuantity</a:t>
                      </a:r>
                      <a:r>
                        <a:rPr lang="en-US" sz="700" dirty="0">
                          <a:effectLst/>
                        </a:rPr>
                        <a:t>[1000T]</a:t>
                      </a:r>
                      <a:endParaRPr lang="en-GB" sz="1000" dirty="0">
                        <a:effectLst/>
                      </a:endParaRPr>
                    </a:p>
                    <a:p>
                      <a:pPr indent="136525" algn="just"/>
                      <a:r>
                        <a:rPr lang="en-US" sz="700" dirty="0">
                          <a:effectLst/>
                        </a:rPr>
                        <a:t>Food Supply Quantity[kg/capita/</a:t>
                      </a:r>
                      <a:r>
                        <a:rPr lang="en-US" sz="700" dirty="0" err="1">
                          <a:effectLst/>
                        </a:rPr>
                        <a:t>yr</a:t>
                      </a:r>
                      <a:r>
                        <a:rPr lang="en-US" sz="700" dirty="0">
                          <a:effectLst/>
                        </a:rPr>
                        <a:t>]</a:t>
                      </a:r>
                      <a:endParaRPr lang="en-GB" sz="1000" dirty="0">
                        <a:effectLst/>
                        <a:latin typeface="Times New Roman" panose="02020603050405020304" pitchFamily="18" charset="0"/>
                        <a:ea typeface="SimSun" panose="02010600030101010101" pitchFamily="2" charset="-122"/>
                      </a:endParaRPr>
                    </a:p>
                  </a:txBody>
                  <a:tcPr marL="68580" marR="68580" marT="0" marB="0"/>
                </a:tc>
                <a:tc>
                  <a:txBody>
                    <a:bodyPr/>
                    <a:lstStyle/>
                    <a:p>
                      <a:pPr indent="136525" algn="l"/>
                      <a:r>
                        <a:rPr lang="en-US" sz="700" dirty="0">
                          <a:effectLst/>
                        </a:rPr>
                        <a:t>1961-2018</a:t>
                      </a:r>
                      <a:endParaRPr lang="en-GB" sz="1000" dirty="0">
                        <a:effectLst/>
                      </a:endParaRPr>
                    </a:p>
                    <a:p>
                      <a:pPr indent="136525" algn="l"/>
                      <a:r>
                        <a:rPr lang="en-US" sz="700" dirty="0">
                          <a:effectLst/>
                        </a:rPr>
                        <a:t>Size 25.49 MB</a:t>
                      </a:r>
                      <a:endParaRPr lang="en-GB" sz="1000" dirty="0">
                        <a:effectLst/>
                      </a:endParaRPr>
                    </a:p>
                    <a:p>
                      <a:pPr indent="136525" algn="l"/>
                      <a:r>
                        <a:rPr lang="en-US" sz="700" dirty="0">
                          <a:effectLst/>
                        </a:rPr>
                        <a:t>Rows:238.560</a:t>
                      </a:r>
                      <a:endParaRPr lang="en-GB" sz="1000" dirty="0">
                        <a:effectLst/>
                      </a:endParaRPr>
                    </a:p>
                    <a:p>
                      <a:pPr indent="136525" algn="l"/>
                      <a:r>
                        <a:rPr lang="en-US" sz="700" dirty="0">
                          <a:effectLst/>
                        </a:rPr>
                        <a:t>Columns:60</a:t>
                      </a:r>
                      <a:endParaRPr lang="en-GB" sz="1000" dirty="0">
                        <a:effectLst/>
                        <a:latin typeface="Times New Roman" panose="02020603050405020304" pitchFamily="18" charset="0"/>
                        <a:ea typeface="SimSun" panose="02010600030101010101" pitchFamily="2" charset="-122"/>
                      </a:endParaRPr>
                    </a:p>
                  </a:txBody>
                  <a:tcPr marL="68580" marR="68580" marT="0" marB="0"/>
                </a:tc>
                <a:extLst>
                  <a:ext uri="{0D108BD9-81ED-4DB2-BD59-A6C34878D82A}">
                    <a16:rowId xmlns:a16="http://schemas.microsoft.com/office/drawing/2014/main" val="4080037385"/>
                  </a:ext>
                </a:extLst>
              </a:tr>
            </a:tbl>
          </a:graphicData>
        </a:graphic>
      </p:graphicFrame>
      <p:sp>
        <p:nvSpPr>
          <p:cNvPr id="23" name="Rectangle 22">
            <a:extLst>
              <a:ext uri="{FF2B5EF4-FFF2-40B4-BE49-F238E27FC236}">
                <a16:creationId xmlns:a16="http://schemas.microsoft.com/office/drawing/2014/main" id="{88470DB2-D391-49C9-BD4A-536460BCDD64}"/>
              </a:ext>
            </a:extLst>
          </p:cNvPr>
          <p:cNvSpPr/>
          <p:nvPr/>
        </p:nvSpPr>
        <p:spPr>
          <a:xfrm>
            <a:off x="6668532" y="3399689"/>
            <a:ext cx="5207798" cy="3170099"/>
          </a:xfrm>
          <a:prstGeom prst="rect">
            <a:avLst/>
          </a:prstGeom>
          <a:solidFill>
            <a:schemeClr val="accent4">
              <a:lumMod val="60000"/>
              <a:lumOff val="40000"/>
            </a:schemeClr>
          </a:solidFill>
        </p:spPr>
        <p:txBody>
          <a:bodyPr wrap="square">
            <a:spAutoFit/>
          </a:bodyPr>
          <a:lstStyle/>
          <a:p>
            <a:pPr algn="ctr">
              <a:spcAft>
                <a:spcPts val="600"/>
              </a:spcAft>
            </a:pPr>
            <a:r>
              <a:rPr lang="en-GB" b="1" i="1" dirty="0">
                <a:latin typeface="Times New Roman" panose="02020603050405020304" pitchFamily="18" charset="0"/>
                <a:cs typeface="Times New Roman" panose="02020603050405020304" pitchFamily="18" charset="0"/>
              </a:rPr>
              <a:t>Tools used</a:t>
            </a:r>
          </a:p>
          <a:p>
            <a:pPr algn="ctr">
              <a:spcAft>
                <a:spcPts val="600"/>
              </a:spcAft>
            </a:pPr>
            <a:r>
              <a:rPr lang="en-GB" i="1" dirty="0">
                <a:latin typeface="Times New Roman" panose="02020603050405020304" pitchFamily="18" charset="0"/>
                <a:cs typeface="Times New Roman" panose="02020603050405020304" pitchFamily="18" charset="0"/>
              </a:rPr>
              <a:t>Azure VM with Debian OS</a:t>
            </a:r>
          </a:p>
          <a:p>
            <a:pPr algn="ctr">
              <a:spcAft>
                <a:spcPts val="600"/>
              </a:spcAft>
            </a:pPr>
            <a:r>
              <a:rPr lang="en-GB" i="1" dirty="0">
                <a:latin typeface="Times New Roman" panose="02020603050405020304" pitchFamily="18" charset="0"/>
                <a:cs typeface="Times New Roman" panose="02020603050405020304" pitchFamily="18" charset="0"/>
              </a:rPr>
              <a:t>MongoDB Atlas</a:t>
            </a:r>
          </a:p>
          <a:p>
            <a:pPr algn="ctr">
              <a:spcAft>
                <a:spcPts val="600"/>
              </a:spcAft>
            </a:pPr>
            <a:r>
              <a:rPr lang="en-GB" i="1" dirty="0" err="1">
                <a:latin typeface="Times New Roman" panose="02020603050405020304" pitchFamily="18" charset="0"/>
                <a:cs typeface="Times New Roman" panose="02020603050405020304" pitchFamily="18" charset="0"/>
              </a:rPr>
              <a:t>PostgreSql</a:t>
            </a:r>
            <a:endParaRPr lang="en-GB" i="1" dirty="0">
              <a:latin typeface="Times New Roman" panose="02020603050405020304" pitchFamily="18" charset="0"/>
              <a:cs typeface="Times New Roman" panose="02020603050405020304" pitchFamily="18" charset="0"/>
            </a:endParaRPr>
          </a:p>
          <a:p>
            <a:pPr algn="ctr">
              <a:spcAft>
                <a:spcPts val="600"/>
              </a:spcAft>
            </a:pPr>
            <a:r>
              <a:rPr lang="en-GB" i="1" dirty="0" err="1">
                <a:latin typeface="Times New Roman" panose="02020603050405020304" pitchFamily="18" charset="0"/>
                <a:cs typeface="Times New Roman" panose="02020603050405020304" pitchFamily="18" charset="0"/>
              </a:rPr>
              <a:t>Jupyter</a:t>
            </a:r>
            <a:r>
              <a:rPr lang="en-GB" i="1" dirty="0">
                <a:latin typeface="Times New Roman" panose="02020603050405020304" pitchFamily="18" charset="0"/>
                <a:cs typeface="Times New Roman" panose="02020603050405020304" pitchFamily="18" charset="0"/>
              </a:rPr>
              <a:t> Notebook</a:t>
            </a:r>
          </a:p>
          <a:p>
            <a:pPr algn="ctr">
              <a:spcAft>
                <a:spcPts val="600"/>
              </a:spcAft>
            </a:pPr>
            <a:r>
              <a:rPr lang="en-GB" i="1" dirty="0" err="1">
                <a:latin typeface="Times New Roman" panose="02020603050405020304" pitchFamily="18" charset="0"/>
                <a:cs typeface="Times New Roman" panose="02020603050405020304" pitchFamily="18" charset="0"/>
              </a:rPr>
              <a:t>Github</a:t>
            </a:r>
            <a:endParaRPr lang="en-GB" i="1" dirty="0">
              <a:latin typeface="Times New Roman" panose="02020603050405020304" pitchFamily="18" charset="0"/>
              <a:cs typeface="Times New Roman" panose="02020603050405020304" pitchFamily="18" charset="0"/>
            </a:endParaRPr>
          </a:p>
          <a:p>
            <a:pPr algn="ctr">
              <a:spcAft>
                <a:spcPts val="600"/>
              </a:spcAft>
            </a:pPr>
            <a:r>
              <a:rPr lang="en-GB" sz="1600" u="sng" dirty="0">
                <a:hlinkClick r:id="rId5"/>
              </a:rPr>
              <a:t>https://github.com/BryanOD95/DBAP/tree/main/ermesa</a:t>
            </a:r>
            <a:endParaRPr lang="en-GB" sz="1600" u="sng" dirty="0"/>
          </a:p>
          <a:p>
            <a:pPr algn="ctr">
              <a:spcAft>
                <a:spcPts val="600"/>
              </a:spcAft>
            </a:pPr>
            <a:r>
              <a:rPr lang="en-GB" i="1" u="sng" dirty="0">
                <a:latin typeface="Times New Roman" panose="02020603050405020304" pitchFamily="18" charset="0"/>
                <a:cs typeface="Times New Roman" panose="02020603050405020304" pitchFamily="18" charset="0"/>
              </a:rPr>
              <a:t>Programming languages python 3.9.1, </a:t>
            </a:r>
            <a:r>
              <a:rPr lang="en-GB" i="1" u="sng" dirty="0" err="1">
                <a:latin typeface="Times New Roman" panose="02020603050405020304" pitchFamily="18" charset="0"/>
                <a:cs typeface="Times New Roman" panose="02020603050405020304" pitchFamily="18" charset="0"/>
              </a:rPr>
              <a:t>json</a:t>
            </a:r>
            <a:r>
              <a:rPr lang="en-GB" i="1" u="sng" dirty="0">
                <a:latin typeface="Times New Roman" panose="02020603050405020304" pitchFamily="18" charset="0"/>
                <a:cs typeface="Times New Roman" panose="02020603050405020304" pitchFamily="18" charset="0"/>
              </a:rPr>
              <a:t>. </a:t>
            </a:r>
            <a:r>
              <a:rPr lang="en-GB" i="1" u="sng" dirty="0" err="1">
                <a:latin typeface="Times New Roman" panose="02020603050405020304" pitchFamily="18" charset="0"/>
                <a:cs typeface="Times New Roman" panose="02020603050405020304" pitchFamily="18" charset="0"/>
              </a:rPr>
              <a:t>css</a:t>
            </a:r>
            <a:r>
              <a:rPr lang="en-GB" i="1" u="sng" dirty="0">
                <a:latin typeface="Times New Roman" panose="02020603050405020304" pitchFamily="18" charset="0"/>
                <a:cs typeface="Times New Roman" panose="02020603050405020304" pitchFamily="18" charset="0"/>
              </a:rPr>
              <a:t>, html, </a:t>
            </a:r>
            <a:endParaRPr lang="en-GB" i="1" dirty="0">
              <a:latin typeface="Times New Roman" panose="02020603050405020304" pitchFamily="18" charset="0"/>
              <a:cs typeface="Times New Roman" panose="02020603050405020304" pitchFamily="18" charset="0"/>
            </a:endParaRPr>
          </a:p>
          <a:p>
            <a:pPr algn="ctr">
              <a:spcAft>
                <a:spcPts val="600"/>
              </a:spcAft>
            </a:pPr>
            <a:endParaRPr lang="en-GB" i="1" dirty="0">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C68FEB2A-D91C-4A08-965F-30D2C8715FD6}"/>
              </a:ext>
            </a:extLst>
          </p:cNvPr>
          <p:cNvSpPr txBox="1"/>
          <p:nvPr/>
        </p:nvSpPr>
        <p:spPr>
          <a:xfrm>
            <a:off x="8081818" y="357447"/>
            <a:ext cx="2615851" cy="369332"/>
          </a:xfrm>
          <a:prstGeom prst="rect">
            <a:avLst/>
          </a:prstGeom>
          <a:noFill/>
        </p:spPr>
        <p:txBody>
          <a:bodyPr wrap="square" rtlCol="0">
            <a:spAutoFit/>
          </a:bodyPr>
          <a:lstStyle/>
          <a:p>
            <a:pPr algn="ctr"/>
            <a:r>
              <a:rPr lang="en-GB" b="1" dirty="0"/>
              <a:t>Process for Data Quality </a:t>
            </a:r>
          </a:p>
        </p:txBody>
      </p:sp>
    </p:spTree>
    <p:extLst>
      <p:ext uri="{BB962C8B-B14F-4D97-AF65-F5344CB8AC3E}">
        <p14:creationId xmlns:p14="http://schemas.microsoft.com/office/powerpoint/2010/main" val="34253621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45" name="Straight Connector 30">
            <a:extLst>
              <a:ext uri="{FF2B5EF4-FFF2-40B4-BE49-F238E27FC236}">
                <a16:creationId xmlns:a16="http://schemas.microsoft.com/office/drawing/2014/main" id="{DCD67800-37AC-4E14-89B0-F79DCB3FB86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165600" y="1573887"/>
            <a:ext cx="0" cy="3710227"/>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46" name="Straight Connector 32">
            <a:extLst>
              <a:ext uri="{FF2B5EF4-FFF2-40B4-BE49-F238E27FC236}">
                <a16:creationId xmlns:a16="http://schemas.microsoft.com/office/drawing/2014/main" id="{20F1788F-A5AE-4188-8274-F7F2E3833EC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995920" y="1573887"/>
            <a:ext cx="0" cy="3710227"/>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CC04BD0C-BF6A-4B6A-864D-521695BD36D6}"/>
              </a:ext>
            </a:extLst>
          </p:cNvPr>
          <p:cNvSpPr/>
          <p:nvPr/>
        </p:nvSpPr>
        <p:spPr>
          <a:xfrm>
            <a:off x="285795" y="633287"/>
            <a:ext cx="3379575" cy="666648"/>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1600" b="1" i="1" dirty="0">
                <a:latin typeface="Courier New" panose="02070309020205020404" pitchFamily="49" charset="0"/>
                <a:ea typeface="+mj-ea"/>
                <a:cs typeface="Courier New" panose="02070309020205020404" pitchFamily="49" charset="0"/>
              </a:rPr>
              <a:t>Data visualization </a:t>
            </a:r>
          </a:p>
          <a:p>
            <a:pPr algn="ctr">
              <a:lnSpc>
                <a:spcPct val="90000"/>
              </a:lnSpc>
              <a:spcBef>
                <a:spcPct val="0"/>
              </a:spcBef>
              <a:spcAft>
                <a:spcPts val="600"/>
              </a:spcAft>
            </a:pPr>
            <a:r>
              <a:rPr lang="en-US" sz="1600" b="1" i="1" dirty="0">
                <a:latin typeface="Courier New" panose="02070309020205020404" pitchFamily="49" charset="0"/>
                <a:ea typeface="+mj-ea"/>
                <a:cs typeface="Courier New" panose="02070309020205020404" pitchFamily="49" charset="0"/>
              </a:rPr>
              <a:t>with Bar Race</a:t>
            </a:r>
          </a:p>
        </p:txBody>
      </p:sp>
      <p:sp>
        <p:nvSpPr>
          <p:cNvPr id="11" name="TextBox 10">
            <a:extLst>
              <a:ext uri="{FF2B5EF4-FFF2-40B4-BE49-F238E27FC236}">
                <a16:creationId xmlns:a16="http://schemas.microsoft.com/office/drawing/2014/main" id="{6643DE55-F7CF-4CA8-8FBD-4A2FA248E776}"/>
              </a:ext>
            </a:extLst>
          </p:cNvPr>
          <p:cNvSpPr txBox="1"/>
          <p:nvPr/>
        </p:nvSpPr>
        <p:spPr>
          <a:xfrm>
            <a:off x="2236745" y="228599"/>
            <a:ext cx="7684153" cy="400110"/>
          </a:xfrm>
          <a:prstGeom prst="rect">
            <a:avLst/>
          </a:prstGeom>
          <a:solidFill>
            <a:srgbClr val="FFC000"/>
          </a:solidFill>
        </p:spPr>
        <p:txBody>
          <a:bodyPr wrap="square" rtlCol="0">
            <a:spAutoFit/>
          </a:bodyPr>
          <a:lstStyle/>
          <a:p>
            <a:pPr algn="ctr"/>
            <a:r>
              <a:rPr lang="en-GB" sz="2000" dirty="0">
                <a:latin typeface="+mj-lt"/>
                <a:cs typeface="Times New Roman" panose="02020603050405020304" pitchFamily="18" charset="0"/>
              </a:rPr>
              <a:t>Example of use of library </a:t>
            </a:r>
            <a:r>
              <a:rPr lang="en-GB" i="1" dirty="0"/>
              <a:t>Matplotlib</a:t>
            </a:r>
            <a:r>
              <a:rPr lang="en-GB" dirty="0"/>
              <a:t>, </a:t>
            </a:r>
            <a:r>
              <a:rPr lang="en-GB" i="1" dirty="0"/>
              <a:t>Seaborn </a:t>
            </a:r>
            <a:r>
              <a:rPr lang="en-GB" dirty="0"/>
              <a:t>and </a:t>
            </a:r>
            <a:r>
              <a:rPr lang="en-GB" i="1" dirty="0" err="1"/>
              <a:t>Plotly</a:t>
            </a:r>
            <a:r>
              <a:rPr lang="en-GB" dirty="0"/>
              <a:t>, </a:t>
            </a:r>
            <a:r>
              <a:rPr lang="en-GB" i="1" dirty="0" err="1"/>
              <a:t>Jupyter</a:t>
            </a:r>
            <a:r>
              <a:rPr lang="en-GB" i="1" dirty="0"/>
              <a:t>-Dash, Altair</a:t>
            </a:r>
            <a:endParaRPr lang="en-GB" sz="1050" dirty="0">
              <a:latin typeface="+mj-lt"/>
              <a:cs typeface="Times New Roman" panose="02020603050405020304" pitchFamily="18" charset="0"/>
            </a:endParaRPr>
          </a:p>
        </p:txBody>
      </p:sp>
      <p:sp>
        <p:nvSpPr>
          <p:cNvPr id="12" name="TextBox 11">
            <a:extLst>
              <a:ext uri="{FF2B5EF4-FFF2-40B4-BE49-F238E27FC236}">
                <a16:creationId xmlns:a16="http://schemas.microsoft.com/office/drawing/2014/main" id="{022BD5C1-C80B-4E94-B933-1C3FB11512E2}"/>
              </a:ext>
            </a:extLst>
          </p:cNvPr>
          <p:cNvSpPr txBox="1"/>
          <p:nvPr/>
        </p:nvSpPr>
        <p:spPr>
          <a:xfrm>
            <a:off x="342248" y="4822448"/>
            <a:ext cx="3379564" cy="1600438"/>
          </a:xfrm>
          <a:prstGeom prst="rect">
            <a:avLst/>
          </a:prstGeom>
          <a:solidFill>
            <a:schemeClr val="accent2">
              <a:lumMod val="60000"/>
              <a:lumOff val="40000"/>
            </a:schemeClr>
          </a:solidFill>
        </p:spPr>
        <p:txBody>
          <a:bodyPr wrap="square" rtlCol="0">
            <a:spAutoFit/>
          </a:bodyPr>
          <a:lstStyle/>
          <a:p>
            <a:r>
              <a:rPr lang="en-GB" sz="1400" dirty="0"/>
              <a:t>Since many of the data are difficult to understand as they are, both because they are in large quantities, and because often without being able to compare them with others, it is difficult to understand their meaning, it is very effective to take this data and use it for the graph construction</a:t>
            </a:r>
          </a:p>
        </p:txBody>
      </p:sp>
      <p:pic>
        <p:nvPicPr>
          <p:cNvPr id="2" name="prodC">
            <a:hlinkClick r:id="" action="ppaction://media"/>
            <a:extLst>
              <a:ext uri="{FF2B5EF4-FFF2-40B4-BE49-F238E27FC236}">
                <a16:creationId xmlns:a16="http://schemas.microsoft.com/office/drawing/2014/main" id="{72D74664-105F-4A1D-8796-FB7899113D6C}"/>
              </a:ext>
            </a:extLst>
          </p:cNvPr>
          <p:cNvPicPr>
            <a:picLocks noChangeAspect="1"/>
          </p:cNvPicPr>
          <p:nvPr>
            <a:videoFile r:link="rId2"/>
            <p:extLst>
              <p:ext uri="{DAA4B4D4-6D71-4841-9C94-3DE7FCFB9230}">
                <p14:media xmlns:p14="http://schemas.microsoft.com/office/powerpoint/2010/main" r:embed="rId1"/>
              </p:ext>
            </p:extLst>
          </p:nvPr>
        </p:nvPicPr>
        <p:blipFill>
          <a:blip r:embed="rId10"/>
          <a:stretch>
            <a:fillRect/>
          </a:stretch>
        </p:blipFill>
        <p:spPr>
          <a:xfrm>
            <a:off x="357242" y="1463977"/>
            <a:ext cx="3236682" cy="268724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Rectangle 1">
            <a:extLst>
              <a:ext uri="{FF2B5EF4-FFF2-40B4-BE49-F238E27FC236}">
                <a16:creationId xmlns:a16="http://schemas.microsoft.com/office/drawing/2014/main" id="{AD4EEF58-3B43-4C2E-8F19-C3F7A4FD03D0}"/>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5" name="Screen Recording 4">
            <a:hlinkClick r:id="" action="ppaction://media"/>
            <a:extLst>
              <a:ext uri="{FF2B5EF4-FFF2-40B4-BE49-F238E27FC236}">
                <a16:creationId xmlns:a16="http://schemas.microsoft.com/office/drawing/2014/main" id="{E660393C-D815-4BC3-824E-4C90924B75CE}"/>
              </a:ext>
            </a:extLst>
          </p:cNvPr>
          <p:cNvPicPr>
            <a:picLocks noChangeAspect="1"/>
          </p:cNvPicPr>
          <p:nvPr>
            <a:videoFile r:link="rId4"/>
            <p:extLst>
              <p:ext uri="{DAA4B4D4-6D71-4841-9C94-3DE7FCFB9230}">
                <p14:media xmlns:p14="http://schemas.microsoft.com/office/powerpoint/2010/main" r:embed="rId3"/>
              </p:ext>
            </p:extLst>
          </p:nvPr>
        </p:nvPicPr>
        <p:blipFill>
          <a:blip r:embed="rId11"/>
          <a:stretch>
            <a:fillRect/>
          </a:stretch>
        </p:blipFill>
        <p:spPr>
          <a:xfrm>
            <a:off x="3793261" y="962362"/>
            <a:ext cx="8112944" cy="2375782"/>
          </a:xfrm>
          <a:prstGeom prst="roundRect">
            <a:avLst>
              <a:gd name="adj" fmla="val 8594"/>
            </a:avLst>
          </a:prstGeom>
          <a:solidFill>
            <a:srgbClr val="FFFFFF">
              <a:shade val="85000"/>
            </a:srgbClr>
          </a:solidFill>
          <a:ln>
            <a:solidFill>
              <a:schemeClr val="accent4"/>
            </a:solidFill>
          </a:ln>
          <a:effectLst>
            <a:reflection blurRad="12700" stA="38000" endPos="28000" dist="5000" dir="5400000" sy="-100000" algn="bl" rotWithShape="0"/>
          </a:effectLst>
        </p:spPr>
      </p:pic>
      <p:sp>
        <p:nvSpPr>
          <p:cNvPr id="20" name="Rectangle 19">
            <a:extLst>
              <a:ext uri="{FF2B5EF4-FFF2-40B4-BE49-F238E27FC236}">
                <a16:creationId xmlns:a16="http://schemas.microsoft.com/office/drawing/2014/main" id="{C58630B1-6894-40AD-9558-60D5AF075697}"/>
              </a:ext>
            </a:extLst>
          </p:cNvPr>
          <p:cNvSpPr/>
          <p:nvPr/>
        </p:nvSpPr>
        <p:spPr>
          <a:xfrm>
            <a:off x="5840973" y="1018494"/>
            <a:ext cx="4370855" cy="369332"/>
          </a:xfrm>
          <a:prstGeom prst="rect">
            <a:avLst/>
          </a:prstGeom>
        </p:spPr>
        <p:txBody>
          <a:bodyPr wrap="square" anchor="ctr">
            <a:spAutoFit/>
          </a:bodyPr>
          <a:lstStyle/>
          <a:p>
            <a:pPr algn="ctr">
              <a:spcAft>
                <a:spcPts val="600"/>
              </a:spcAft>
            </a:pPr>
            <a:r>
              <a:rPr lang="en-US" i="1" dirty="0">
                <a:latin typeface="Courier New" panose="02070309020205020404" pitchFamily="49" charset="0"/>
                <a:cs typeface="Courier New" panose="02070309020205020404" pitchFamily="49" charset="0"/>
              </a:rPr>
              <a:t>Animation Using </a:t>
            </a:r>
            <a:r>
              <a:rPr lang="en-US" i="1" dirty="0" err="1">
                <a:latin typeface="Courier New" panose="02070309020205020404" pitchFamily="49" charset="0"/>
                <a:cs typeface="Courier New" panose="02070309020205020404" pitchFamily="49" charset="0"/>
              </a:rPr>
              <a:t>Jupyter</a:t>
            </a:r>
            <a:r>
              <a:rPr lang="en-US" i="1" dirty="0">
                <a:latin typeface="Courier New" panose="02070309020205020404" pitchFamily="49" charset="0"/>
                <a:cs typeface="Courier New" panose="02070309020205020404" pitchFamily="49" charset="0"/>
              </a:rPr>
              <a:t>-Dash</a:t>
            </a:r>
            <a:endParaRPr lang="en-GB" i="1" dirty="0">
              <a:latin typeface="Courier New" panose="02070309020205020404" pitchFamily="49" charset="0"/>
              <a:cs typeface="Courier New" panose="02070309020205020404" pitchFamily="49" charset="0"/>
            </a:endParaRPr>
          </a:p>
        </p:txBody>
      </p:sp>
      <p:pic>
        <p:nvPicPr>
          <p:cNvPr id="7" name="Screen Recording 6">
            <a:hlinkClick r:id="" action="ppaction://media"/>
            <a:extLst>
              <a:ext uri="{FF2B5EF4-FFF2-40B4-BE49-F238E27FC236}">
                <a16:creationId xmlns:a16="http://schemas.microsoft.com/office/drawing/2014/main" id="{BB085403-E469-425C-BAB1-20A5999DAE4A}"/>
              </a:ext>
            </a:extLst>
          </p:cNvPr>
          <p:cNvPicPr>
            <a:picLocks noChangeAspect="1"/>
          </p:cNvPicPr>
          <p:nvPr>
            <a:videoFile r:link="rId6"/>
            <p:extLst>
              <p:ext uri="{DAA4B4D4-6D71-4841-9C94-3DE7FCFB9230}">
                <p14:media xmlns:p14="http://schemas.microsoft.com/office/powerpoint/2010/main" r:embed="rId5"/>
              </p:ext>
            </p:extLst>
          </p:nvPr>
        </p:nvPicPr>
        <p:blipFill>
          <a:blip r:embed="rId12"/>
          <a:stretch>
            <a:fillRect/>
          </a:stretch>
        </p:blipFill>
        <p:spPr>
          <a:xfrm>
            <a:off x="4293488" y="4151222"/>
            <a:ext cx="3636713" cy="183551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7" name="Rectangle 16">
            <a:extLst>
              <a:ext uri="{FF2B5EF4-FFF2-40B4-BE49-F238E27FC236}">
                <a16:creationId xmlns:a16="http://schemas.microsoft.com/office/drawing/2014/main" id="{1255BF18-3C42-45CA-8409-6B5BE7F72A76}"/>
              </a:ext>
            </a:extLst>
          </p:cNvPr>
          <p:cNvSpPr/>
          <p:nvPr/>
        </p:nvSpPr>
        <p:spPr>
          <a:xfrm>
            <a:off x="4354744" y="3504891"/>
            <a:ext cx="3531998" cy="646331"/>
          </a:xfrm>
          <a:prstGeom prst="rect">
            <a:avLst/>
          </a:prstGeom>
        </p:spPr>
        <p:txBody>
          <a:bodyPr wrap="square" anchor="ctr">
            <a:spAutoFit/>
          </a:bodyPr>
          <a:lstStyle/>
          <a:p>
            <a:pPr algn="ctr">
              <a:spcAft>
                <a:spcPts val="600"/>
              </a:spcAft>
            </a:pPr>
            <a:r>
              <a:rPr lang="en-US" b="1" i="1" dirty="0" err="1">
                <a:latin typeface="Courier New" panose="02070309020205020404" pitchFamily="49" charset="0"/>
                <a:cs typeface="Courier New" panose="02070309020205020404" pitchFamily="49" charset="0"/>
              </a:rPr>
              <a:t>TreeMap</a:t>
            </a:r>
            <a:r>
              <a:rPr lang="en-US" b="1" i="1" dirty="0">
                <a:latin typeface="Courier New" panose="02070309020205020404" pitchFamily="49" charset="0"/>
                <a:cs typeface="Courier New" panose="02070309020205020404" pitchFamily="49" charset="0"/>
              </a:rPr>
              <a:t>-World Meat Production in 2018</a:t>
            </a:r>
            <a:endParaRPr lang="en-GB" b="1" i="1" dirty="0">
              <a:latin typeface="Courier New" panose="02070309020205020404" pitchFamily="49" charset="0"/>
              <a:cs typeface="Courier New" panose="02070309020205020404" pitchFamily="49" charset="0"/>
            </a:endParaRPr>
          </a:p>
        </p:txBody>
      </p:sp>
      <p:pic>
        <p:nvPicPr>
          <p:cNvPr id="8" name="download">
            <a:hlinkClick r:id="" action="ppaction://media"/>
            <a:extLst>
              <a:ext uri="{FF2B5EF4-FFF2-40B4-BE49-F238E27FC236}">
                <a16:creationId xmlns:a16="http://schemas.microsoft.com/office/drawing/2014/main" id="{AD6AF0F2-04B4-4766-8A38-C0211FFB1C26}"/>
              </a:ext>
            </a:extLst>
          </p:cNvPr>
          <p:cNvPicPr>
            <a:picLocks noChangeAspect="1"/>
          </p:cNvPicPr>
          <p:nvPr>
            <a:videoFile r:link="rId8"/>
            <p:extLst>
              <p:ext uri="{DAA4B4D4-6D71-4841-9C94-3DE7FCFB9230}">
                <p14:media xmlns:p14="http://schemas.microsoft.com/office/powerpoint/2010/main" r:embed="rId7"/>
              </p:ext>
            </p:extLst>
          </p:nvPr>
        </p:nvPicPr>
        <p:blipFill>
          <a:blip r:embed="rId13"/>
          <a:stretch>
            <a:fillRect/>
          </a:stretch>
        </p:blipFill>
        <p:spPr>
          <a:xfrm>
            <a:off x="8025530" y="3709997"/>
            <a:ext cx="3834289" cy="253367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9" name="Rectangle 8">
            <a:extLst>
              <a:ext uri="{FF2B5EF4-FFF2-40B4-BE49-F238E27FC236}">
                <a16:creationId xmlns:a16="http://schemas.microsoft.com/office/drawing/2014/main" id="{28F4209B-7BED-4B5F-810B-5B7E572D6AA4}"/>
              </a:ext>
            </a:extLst>
          </p:cNvPr>
          <p:cNvSpPr/>
          <p:nvPr/>
        </p:nvSpPr>
        <p:spPr>
          <a:xfrm>
            <a:off x="8061640" y="3386831"/>
            <a:ext cx="3880675" cy="646331"/>
          </a:xfrm>
          <a:prstGeom prst="rect">
            <a:avLst/>
          </a:prstGeom>
          <a:ln>
            <a:noFill/>
          </a:ln>
        </p:spPr>
        <p:style>
          <a:lnRef idx="2">
            <a:schemeClr val="accent4"/>
          </a:lnRef>
          <a:fillRef idx="1">
            <a:schemeClr val="lt1"/>
          </a:fillRef>
          <a:effectRef idx="0">
            <a:schemeClr val="accent4"/>
          </a:effectRef>
          <a:fontRef idx="minor">
            <a:schemeClr val="dk1"/>
          </a:fontRef>
        </p:style>
        <p:txBody>
          <a:bodyPr wrap="square">
            <a:spAutoFit/>
          </a:bodyPr>
          <a:lstStyle/>
          <a:p>
            <a:pPr algn="ctr">
              <a:spcAft>
                <a:spcPts val="600"/>
              </a:spcAft>
            </a:pPr>
            <a:r>
              <a:rPr lang="en-GB" b="1" i="1" dirty="0">
                <a:latin typeface="Courier New" panose="02070309020205020404" pitchFamily="49" charset="0"/>
                <a:ea typeface="Calibri" panose="020F0502020204030204" pitchFamily="34" charset="0"/>
                <a:cs typeface="Courier New" panose="02070309020205020404" pitchFamily="49" charset="0"/>
              </a:rPr>
              <a:t>China Case Meat produced (1961-2018)</a:t>
            </a:r>
            <a:endParaRPr lang="en-GB" b="1"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851328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9970"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03429" fill="hold"/>
                                        <p:tgtEl>
                                          <p:spTgt spid="5"/>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24088" fill="hold"/>
                                        <p:tgtEl>
                                          <p:spTgt spid="7"/>
                                        </p:tgtEl>
                                      </p:cBhvr>
                                    </p:cmd>
                                  </p:childTnLst>
                                </p:cTn>
                              </p:par>
                            </p:childTnLst>
                          </p:cTn>
                        </p:par>
                      </p:childTnLst>
                    </p:cTn>
                  </p:par>
                  <p:par>
                    <p:cTn id="15" fill="hold">
                      <p:stCondLst>
                        <p:cond delay="indefinite"/>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3997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9" fill="hold" display="0">
                  <p:stCondLst>
                    <p:cond delay="indefinite"/>
                  </p:stCondLst>
                </p:cTn>
                <p:tgtEl>
                  <p:spTgt spid="2"/>
                </p:tgtEl>
              </p:cMediaNode>
            </p:video>
            <p:seq concurrent="1" nextAc="seek">
              <p:cTn id="20" restart="whenNotActive" fill="hold" evtFilter="cancelBubble" nodeType="interactiveSeq">
                <p:stCondLst>
                  <p:cond evt="onClick" delay="0">
                    <p:tgtEl>
                      <p:spTgt spid="2"/>
                    </p:tgtEl>
                  </p:cond>
                </p:stCondLst>
                <p:endSync evt="end" delay="0">
                  <p:rtn val="all"/>
                </p:endSync>
                <p:childTnLst>
                  <p:par>
                    <p:cTn id="21" fill="hold">
                      <p:stCondLst>
                        <p:cond delay="0"/>
                      </p:stCondLst>
                      <p:childTnLst>
                        <p:par>
                          <p:cTn id="22" fill="hold">
                            <p:stCondLst>
                              <p:cond delay="0"/>
                            </p:stCondLst>
                            <p:childTnLst>
                              <p:par>
                                <p:cTn id="23" presetID="2" presetClass="mediacall" presetSubtype="0" fill="hold" nodeType="clickEffect">
                                  <p:stCondLst>
                                    <p:cond delay="0"/>
                                  </p:stCondLst>
                                  <p:childTnLst>
                                    <p:cmd type="call" cmd="togglePause">
                                      <p:cBhvr>
                                        <p:cTn id="24" dur="1" fill="hold"/>
                                        <p:tgtEl>
                                          <p:spTgt spid="2"/>
                                        </p:tgtEl>
                                      </p:cBhvr>
                                    </p:cmd>
                                  </p:childTnLst>
                                </p:cTn>
                              </p:par>
                            </p:childTnLst>
                          </p:cTn>
                        </p:par>
                      </p:childTnLst>
                    </p:cTn>
                  </p:par>
                </p:childTnLst>
              </p:cTn>
              <p:nextCondLst>
                <p:cond evt="onClick" delay="0">
                  <p:tgtEl>
                    <p:spTgt spid="2"/>
                  </p:tgtEl>
                </p:cond>
              </p:nextCondLst>
            </p:seq>
            <p:video>
              <p:cMediaNode vol="80000">
                <p:cTn id="25" fill="hold" display="0">
                  <p:stCondLst>
                    <p:cond delay="indefinite"/>
                  </p:stCondLst>
                </p:cTn>
                <p:tgtEl>
                  <p:spTgt spid="5"/>
                </p:tgtEl>
              </p:cMediaNode>
            </p:video>
            <p:seq concurrent="1" nextAc="seek">
              <p:cTn id="26" restart="whenNotActive" fill="hold" evtFilter="cancelBubble" nodeType="interactiveSeq">
                <p:stCondLst>
                  <p:cond evt="onClick" delay="0">
                    <p:tgtEl>
                      <p:spTgt spid="5"/>
                    </p:tgtEl>
                  </p:cond>
                </p:stCondLst>
                <p:endSync evt="end" delay="0">
                  <p:rtn val="all"/>
                </p:endSync>
                <p:childTnLst>
                  <p:par>
                    <p:cTn id="27" fill="hold">
                      <p:stCondLst>
                        <p:cond delay="0"/>
                      </p:stCondLst>
                      <p:childTnLst>
                        <p:par>
                          <p:cTn id="28" fill="hold">
                            <p:stCondLst>
                              <p:cond delay="0"/>
                            </p:stCondLst>
                            <p:childTnLst>
                              <p:par>
                                <p:cTn id="29" presetID="2" presetClass="mediacall" presetSubtype="0" fill="hold" nodeType="clickEffect">
                                  <p:stCondLst>
                                    <p:cond delay="0"/>
                                  </p:stCondLst>
                                  <p:childTnLst>
                                    <p:cmd type="call" cmd="togglePause">
                                      <p:cBhvr>
                                        <p:cTn id="30" dur="1" fill="hold"/>
                                        <p:tgtEl>
                                          <p:spTgt spid="5"/>
                                        </p:tgtEl>
                                      </p:cBhvr>
                                    </p:cmd>
                                  </p:childTnLst>
                                </p:cTn>
                              </p:par>
                            </p:childTnLst>
                          </p:cTn>
                        </p:par>
                      </p:childTnLst>
                    </p:cTn>
                  </p:par>
                </p:childTnLst>
              </p:cTn>
              <p:nextCondLst>
                <p:cond evt="onClick" delay="0">
                  <p:tgtEl>
                    <p:spTgt spid="5"/>
                  </p:tgtEl>
                </p:cond>
              </p:nextCondLst>
            </p:seq>
            <p:video>
              <p:cMediaNode vol="80000">
                <p:cTn id="31" fill="hold" display="0">
                  <p:stCondLst>
                    <p:cond delay="indefinite"/>
                  </p:stCondLst>
                </p:cTn>
                <p:tgtEl>
                  <p:spTgt spid="7"/>
                </p:tgtEl>
              </p:cMediaNode>
            </p:video>
            <p:seq concurrent="1" nextAc="seek">
              <p:cTn id="32" restart="whenNotActive" fill="hold" evtFilter="cancelBubble" nodeType="interactiveSeq">
                <p:stCondLst>
                  <p:cond evt="onClick" delay="0">
                    <p:tgtEl>
                      <p:spTgt spid="7"/>
                    </p:tgtEl>
                  </p:cond>
                </p:stCondLst>
                <p:endSync evt="end" delay="0">
                  <p:rtn val="all"/>
                </p:endSync>
                <p:childTnLst>
                  <p:par>
                    <p:cTn id="33" fill="hold">
                      <p:stCondLst>
                        <p:cond delay="0"/>
                      </p:stCondLst>
                      <p:childTnLst>
                        <p:par>
                          <p:cTn id="34" fill="hold">
                            <p:stCondLst>
                              <p:cond delay="0"/>
                            </p:stCondLst>
                            <p:childTnLst>
                              <p:par>
                                <p:cTn id="35" presetID="2" presetClass="mediacall" presetSubtype="0" fill="hold" nodeType="clickEffect">
                                  <p:stCondLst>
                                    <p:cond delay="0"/>
                                  </p:stCondLst>
                                  <p:childTnLst>
                                    <p:cmd type="call" cmd="togglePause">
                                      <p:cBhvr>
                                        <p:cTn id="36" dur="1" fill="hold"/>
                                        <p:tgtEl>
                                          <p:spTgt spid="7"/>
                                        </p:tgtEl>
                                      </p:cBhvr>
                                    </p:cmd>
                                  </p:childTnLst>
                                </p:cTn>
                              </p:par>
                            </p:childTnLst>
                          </p:cTn>
                        </p:par>
                      </p:childTnLst>
                    </p:cTn>
                  </p:par>
                </p:childTnLst>
              </p:cTn>
              <p:nextCondLst>
                <p:cond evt="onClick" delay="0">
                  <p:tgtEl>
                    <p:spTgt spid="7"/>
                  </p:tgtEl>
                </p:cond>
              </p:nextCondLst>
            </p:seq>
            <p:video>
              <p:cMediaNode vol="80000">
                <p:cTn id="37" fill="hold" display="0">
                  <p:stCondLst>
                    <p:cond delay="indefinite"/>
                  </p:stCondLst>
                </p:cTn>
                <p:tgtEl>
                  <p:spTgt spid="8"/>
                </p:tgtEl>
              </p:cMediaNode>
            </p:video>
            <p:seq concurrent="1" nextAc="seek">
              <p:cTn id="38" restart="whenNotActive" fill="hold" evtFilter="cancelBubble" nodeType="interactiveSeq">
                <p:stCondLst>
                  <p:cond evt="onClick" delay="0">
                    <p:tgtEl>
                      <p:spTgt spid="8"/>
                    </p:tgtEl>
                  </p:cond>
                </p:stCondLst>
                <p:endSync evt="end" delay="0">
                  <p:rtn val="all"/>
                </p:endSync>
                <p:childTnLst>
                  <p:par>
                    <p:cTn id="39" fill="hold">
                      <p:stCondLst>
                        <p:cond delay="0"/>
                      </p:stCondLst>
                      <p:childTnLst>
                        <p:par>
                          <p:cTn id="40" fill="hold">
                            <p:stCondLst>
                              <p:cond delay="0"/>
                            </p:stCondLst>
                            <p:childTnLst>
                              <p:par>
                                <p:cTn id="41" presetID="2" presetClass="mediacall" presetSubtype="0" fill="hold" nodeType="clickEffect">
                                  <p:stCondLst>
                                    <p:cond delay="0"/>
                                  </p:stCondLst>
                                  <p:childTnLst>
                                    <p:cmd type="call" cmd="togglePause">
                                      <p:cBhvr>
                                        <p:cTn id="4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rigin">
  <a:themeElements>
    <a:clrScheme name="Origin">
      <a:dk1>
        <a:srgbClr val="000000"/>
      </a:dk1>
      <a:lt1>
        <a:srgbClr val="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B292CA"/>
      </a:hlink>
      <a:folHlink>
        <a:srgbClr val="6B56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995405BBE970A4793809F1DD800A51C" ma:contentTypeVersion="12" ma:contentTypeDescription="Create a new document." ma:contentTypeScope="" ma:versionID="66437d4cb4b3517f9a6edd7b4ab4769a">
  <xsd:schema xmlns:xsd="http://www.w3.org/2001/XMLSchema" xmlns:xs="http://www.w3.org/2001/XMLSchema" xmlns:p="http://schemas.microsoft.com/office/2006/metadata/properties" xmlns:ns3="d472416d-49b0-42c7-a1ec-3d63e4975b2a" xmlns:ns4="25d6d2bd-a438-452c-a009-c6989163a5f2" targetNamespace="http://schemas.microsoft.com/office/2006/metadata/properties" ma:root="true" ma:fieldsID="1c9de2393788568bc579477ccf186743" ns3:_="" ns4:_="">
    <xsd:import namespace="d472416d-49b0-42c7-a1ec-3d63e4975b2a"/>
    <xsd:import namespace="25d6d2bd-a438-452c-a009-c6989163a5f2"/>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4:SharedWithUsers" minOccurs="0"/>
                <xsd:element ref="ns4:SharedWithDetails" minOccurs="0"/>
                <xsd:element ref="ns4:SharingHintHash" minOccurs="0"/>
                <xsd:element ref="ns3: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472416d-49b0-42c7-a1ec-3d63e4975b2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MediaServiceAutoTags" ma:internalName="MediaServiceAutoTags" ma:readOnly="true">
      <xsd:simpleType>
        <xsd:restriction base="dms:Text"/>
      </xsd:simpleType>
    </xsd:element>
    <xsd:element name="MediaServiceOCR" ma:index="11" nillable="true" ma:displayName="MediaServiceOCR"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5d6d2bd-a438-452c-a009-c6989163a5f2"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element name="SharingHintHash" ma:index="18"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091C1B69-BE5A-4AD4-9642-C3B129B0F6A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472416d-49b0-42c7-a1ec-3d63e4975b2a"/>
    <ds:schemaRef ds:uri="25d6d2bd-a438-452c-a009-c6989163a5f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2698B51-9916-4A39-B3FA-F0833E846B24}">
  <ds:schemaRefs>
    <ds:schemaRef ds:uri="http://schemas.microsoft.com/sharepoint/v3/contenttype/forms"/>
  </ds:schemaRefs>
</ds:datastoreItem>
</file>

<file path=customXml/itemProps3.xml><?xml version="1.0" encoding="utf-8"?>
<ds:datastoreItem xmlns:ds="http://schemas.openxmlformats.org/officeDocument/2006/customXml" ds:itemID="{A0C82C76-C6F0-42AC-9AD0-15D7BA61613A}">
  <ds:schemaRefs>
    <ds:schemaRef ds:uri="d472416d-49b0-42c7-a1ec-3d63e4975b2a"/>
    <ds:schemaRef ds:uri="http://schemas.microsoft.com/office/infopath/2007/PartnerControls"/>
    <ds:schemaRef ds:uri="http://purl.org/dc/elements/1.1/"/>
    <ds:schemaRef ds:uri="http://www.w3.org/XML/1998/namespace"/>
    <ds:schemaRef ds:uri="http://schemas.microsoft.com/office/2006/documentManagement/types"/>
    <ds:schemaRef ds:uri="http://purl.org/dc/terms/"/>
    <ds:schemaRef ds:uri="http://schemas.microsoft.com/office/2006/metadata/properties"/>
    <ds:schemaRef ds:uri="http://schemas.openxmlformats.org/package/2006/metadata/core-properties"/>
    <ds:schemaRef ds:uri="25d6d2bd-a438-452c-a009-c6989163a5f2"/>
    <ds:schemaRef ds:uri="http://purl.org/dc/dcmitype/"/>
  </ds:schemaRefs>
</ds:datastoreItem>
</file>

<file path=docProps/app.xml><?xml version="1.0" encoding="utf-8"?>
<Properties xmlns="http://schemas.openxmlformats.org/officeDocument/2006/extended-properties" xmlns:vt="http://schemas.openxmlformats.org/officeDocument/2006/docPropsVTypes">
  <TotalTime>587</TotalTime>
  <Words>981</Words>
  <Application>Microsoft Office PowerPoint</Application>
  <PresentationFormat>Widescreen</PresentationFormat>
  <Paragraphs>182</Paragraphs>
  <Slides>10</Slides>
  <Notes>6</Notes>
  <HiddenSlides>0</HiddenSlides>
  <MMClips>4</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10</vt:i4>
      </vt:variant>
    </vt:vector>
  </HeadingPairs>
  <TitlesOfParts>
    <vt:vector size="22" baseType="lpstr">
      <vt:lpstr>SimSun</vt:lpstr>
      <vt:lpstr>Arial</vt:lpstr>
      <vt:lpstr>Bookman Old Style</vt:lpstr>
      <vt:lpstr>Calibri</vt:lpstr>
      <vt:lpstr>Calibri Light</vt:lpstr>
      <vt:lpstr>Courier New</vt:lpstr>
      <vt:lpstr>Gill Sans</vt:lpstr>
      <vt:lpstr>Noto Sans Symbols</vt:lpstr>
      <vt:lpstr>Times New Roman</vt:lpstr>
      <vt:lpstr>Office Theme</vt:lpstr>
      <vt:lpstr>Simple Light</vt:lpstr>
      <vt:lpstr>Origin</vt:lpstr>
      <vt:lpstr>     Group 13 – Project Presentation Ermesa Pepe, Bryan O’Donohoe, Marcin Starzyk X20212887, X20212828, X20212836 School of Computing, National College of Ireland Mayor Street Lower, International Financial Services Centre, Dublin, Ireland  </vt:lpstr>
      <vt:lpstr>Group 13 – Project Presentation </vt:lpstr>
      <vt:lpstr>Architecture of Technologies and Flow of Data </vt:lpstr>
      <vt:lpstr>Diagram of Data Flow</vt:lpstr>
      <vt:lpstr>Screenshots of UIs  </vt:lpstr>
      <vt:lpstr>FIFA Analytics</vt:lpstr>
      <vt:lpstr>FIFA Analytics</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Revised Prototype  Secure Docker  Container  Ermesa pepe Id Student :X00141859 Supervisor: Pearse McCarthy Lectures: David White  TU Dublin 29/04/2020</dc:title>
  <dc:creator>X00141859 Ermesa Pepe</dc:creator>
  <cp:lastModifiedBy>Bryan O'Donohoe (IRE)</cp:lastModifiedBy>
  <cp:revision>25</cp:revision>
  <dcterms:created xsi:type="dcterms:W3CDTF">2020-04-28T18:38:01Z</dcterms:created>
  <dcterms:modified xsi:type="dcterms:W3CDTF">2021-05-02T19:57:24Z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17cb76b2-10b8-4fe1-93d4-2202842406cd_Enabled">
    <vt:lpwstr>True</vt:lpwstr>
  </property>
  <property fmtid="{D5CDD505-2E9C-101B-9397-08002B2CF9AE}" pid="3" name="MSIP_Label_17cb76b2-10b8-4fe1-93d4-2202842406cd_SiteId">
    <vt:lpwstr>945c199a-83a2-4e80-9f8c-5a91be5752dd</vt:lpwstr>
  </property>
  <property fmtid="{D5CDD505-2E9C-101B-9397-08002B2CF9AE}" pid="4" name="MSIP_Label_17cb76b2-10b8-4fe1-93d4-2202842406cd_Owner">
    <vt:lpwstr>Ermesa_Pepe@Dell.com</vt:lpwstr>
  </property>
  <property fmtid="{D5CDD505-2E9C-101B-9397-08002B2CF9AE}" pid="5" name="MSIP_Label_17cb76b2-10b8-4fe1-93d4-2202842406cd_SetDate">
    <vt:lpwstr>2020-04-28T18:39:01.7978138Z</vt:lpwstr>
  </property>
  <property fmtid="{D5CDD505-2E9C-101B-9397-08002B2CF9AE}" pid="6" name="MSIP_Label_17cb76b2-10b8-4fe1-93d4-2202842406cd_Name">
    <vt:lpwstr>External Public</vt:lpwstr>
  </property>
  <property fmtid="{D5CDD505-2E9C-101B-9397-08002B2CF9AE}" pid="7" name="MSIP_Label_17cb76b2-10b8-4fe1-93d4-2202842406cd_Application">
    <vt:lpwstr>Microsoft Azure Information Protection</vt:lpwstr>
  </property>
  <property fmtid="{D5CDD505-2E9C-101B-9397-08002B2CF9AE}" pid="8" name="MSIP_Label_17cb76b2-10b8-4fe1-93d4-2202842406cd_ActionId">
    <vt:lpwstr>00c9088e-d606-4ebf-91d9-b8e480eaad1c</vt:lpwstr>
  </property>
  <property fmtid="{D5CDD505-2E9C-101B-9397-08002B2CF9AE}" pid="9" name="MSIP_Label_17cb76b2-10b8-4fe1-93d4-2202842406cd_Extended_MSFT_Method">
    <vt:lpwstr>Manual</vt:lpwstr>
  </property>
  <property fmtid="{D5CDD505-2E9C-101B-9397-08002B2CF9AE}" pid="10" name="aiplabel">
    <vt:lpwstr>External Public</vt:lpwstr>
  </property>
  <property fmtid="{D5CDD505-2E9C-101B-9397-08002B2CF9AE}" pid="11" name="ContentTypeId">
    <vt:lpwstr>0x010100C995405BBE970A4793809F1DD800A51C</vt:lpwstr>
  </property>
</Properties>
</file>